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27"/>
  </p:notesMasterIdLst>
  <p:handoutMasterIdLst>
    <p:handoutMasterId r:id="rId28"/>
  </p:handoutMasterIdLst>
  <p:sldIdLst>
    <p:sldId id="2147479555" r:id="rId6"/>
    <p:sldId id="2147479556" r:id="rId7"/>
    <p:sldId id="2147479557" r:id="rId8"/>
    <p:sldId id="2147479558" r:id="rId9"/>
    <p:sldId id="2147479559" r:id="rId10"/>
    <p:sldId id="2147479560" r:id="rId11"/>
    <p:sldId id="2147479561" r:id="rId12"/>
    <p:sldId id="2147479562" r:id="rId13"/>
    <p:sldId id="2147479563" r:id="rId14"/>
    <p:sldId id="2147479564" r:id="rId15"/>
    <p:sldId id="2147479566" r:id="rId16"/>
    <p:sldId id="2147479567" r:id="rId17"/>
    <p:sldId id="2147479568" r:id="rId18"/>
    <p:sldId id="2147479571" r:id="rId19"/>
    <p:sldId id="2147479572" r:id="rId20"/>
    <p:sldId id="2147479573" r:id="rId21"/>
    <p:sldId id="2147479574" r:id="rId22"/>
    <p:sldId id="2147479576" r:id="rId23"/>
    <p:sldId id="2147479577" r:id="rId24"/>
    <p:sldId id="2147479578" r:id="rId25"/>
    <p:sldId id="2147479575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EE398"/>
    <a:srgbClr val="F4F3F5"/>
    <a:srgbClr val="F1EDEA"/>
    <a:srgbClr val="FFA38C"/>
    <a:srgbClr val="F4F4F7"/>
    <a:srgbClr val="FFF7F4"/>
    <a:srgbClr val="29436F"/>
    <a:srgbClr val="00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5792" autoAdjust="0"/>
  </p:normalViewPr>
  <p:slideViewPr>
    <p:cSldViewPr snapToGrid="0" showGuides="1">
      <p:cViewPr>
        <p:scale>
          <a:sx n="90" d="100"/>
          <a:sy n="90" d="100"/>
        </p:scale>
        <p:origin x="221" y="226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B4D2-A58E-4306-8D14-7C772E1C2A6C}" type="datetime8">
              <a:rPr lang="en-US" smtClean="0">
                <a:latin typeface="Segoe UI" pitchFamily="34" charset="0"/>
              </a:rPr>
              <a:t>8/22/2023 9:32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09:02:53.73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663.88135"/>
      <inkml:brushProperty name="anchorY" value="-5808.87988"/>
      <inkml:brushProperty name="scaleFactor" value="0.5"/>
    </inkml:brush>
  </inkml:definitions>
  <inkml:trace contextRef="#ctx0" brushRef="#br0">0 1029 24575,'0'0'0,"108"-40"0,85-33 0,36-10 0,32-8-1147,29-3 328,25-1-164,24 2 0,28 5 0,30 3 810,32 8-1041,30 9 1109,22 12-1096,14 13 327,5 14 470,-1 15 402,-1 15-79,-2 14 81,-7 17 0,-15 22 0,-15 21 0,-15 20 0,-15 18 0,-21 20 0,-20 19 0,-26 20 0,-26 22 0,-33 21 0,-28 22 0,-30 20-979,-32 21 1259,-22 15-420,-20 16 140,-18 11 0,-15 7 0,-11 6 0,-8-3 0,-11 0 0,-16-10 0,-18-6 0,-17-11 0,-18-11 208,-16-15-267,-13-14 89,-13-18-30,-11-18 1146,-7-16-1347,-6-17 329,-1-16-110,0-16 1128,2-11-326,3-14-464,4-16 806,5-19-269,2-19 90,2-18 0,1-15 0,2-13 0,-1-11-879,1-8-17,-2-6-49,2-6-38,-2-6 0,-2-3 0,-4-5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19.4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1 294 24575,'2'-12'0,"-1"8"0,1 0 0,-1 1 0,1-1 0,0 0 0,0 0 0,1 1 0,-1 0 0,1-1 0,0 1 0,-1 0 0,1 0 0,1 0 0,-1 1 0,0-1 0,1 1 0,-1 0 0,6-3 0,8-2 0,-1 0 0,32-8 0,-42 14 0,261-65 0,-107 29 0,-91 20 0,29-8 0,160-20 0,-245 44 0,-1 0 0,0 1 0,1 0 0,21 4 0,-32-4 0,1 0 0,-1 1 0,0 0 0,1-1 0,-1 1 0,0 0 0,0 0 0,1 0 0,-1 1 0,0-1 0,0 0 0,0 1 0,0-1 0,-1 1 0,1 0 0,0 0 0,-1-1 0,1 1 0,-1 0 0,0 0 0,1 1 0,-1-1 0,0 0 0,0 0 0,-1 1 0,1-1 0,0 0 0,-1 1 0,1-1 0,-1 4 0,0 10 0,-1-1 0,-1 1 0,-1-1 0,0 0 0,-1 0 0,-10 26 0,1-4 0,-18 71 60,-19 116 0,39-157-431,4 0-1,2 1 1,5 69 0,3-89-6455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00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52.31261"/>
      <inkml:brushProperty name="anchorY" value="-2237.63477"/>
      <inkml:brushProperty name="scaleFactor" value="0.5"/>
    </inkml:brush>
  </inkml:definitions>
  <inkml:trace contextRef="#ctx0" brushRef="#br0">248 1 24575,'0'0'0,"26"64"0,15 35 0,0 0 0,-1-2 0,-4-4 0,-6-6 0,-6-4 0,-7-1 0,-7-2 0,-6 0 0,-7-1 0,-6 1 0,-8-1 0,-6 0 0,-7-1 0,-6-2 0,-5-2 0,-3-5 0,-1-5 0,2-5 0,4-6 0,5-5 0,6-4 0,4-5 0,4-6 0,3-6 0,2-4 0,4-7 0,0-5 0,3-5 0,1-4 0,1-4 0,3-3 0,1-2 0,2-2 0,1 2 0,1-1 0,1 2 0,-1 2 0,-2 1 0,0 1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74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812.28345"/>
      <inkml:brushProperty name="anchorY" value="-3361.77637"/>
      <inkml:brushProperty name="scaleFactor" value="0.5"/>
    </inkml:brush>
  </inkml:definitions>
  <inkml:trace contextRef="#ctx0" brushRef="#br0">1 1 24575,'0'0'0,"12"81"0,5 43 0,-2-2 0,-2-9 0,-1-17 0,-1-22 0,2-22 0,-11-46 0,0 0 0,0-1 0,0 1 0,4 5 0,-5-9 0,0-1 0,1 1 0,-1 0 0,0-1 0,1 0 0,-1 1 0,0-1 0,1 0 0,0 0 0,2 2 0,-2-2 0,0 0 0,-1 0 0,1-1 0,0 1 0,-1-1 0,1 1 0,0-1 0,0 0 0,-1 0 0,1 0 0,2 0 0,26-5 0,5-7 0,4-4 0,5-3 0,5 0 0,7 0 0,5 0 0,6 2 0,3 1 0,1 0 0,-1 1 0,-5-1 0,-14 2 0,-14 4 0,-14 3 0,-11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55.11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104.86987"/>
      <inkml:brushProperty name="anchorY" value="-3691.06592"/>
      <inkml:brushProperty name="scaleFactor" value="0.5"/>
    </inkml:brush>
  </inkml:definitions>
  <inkml:trace contextRef="#ctx0" brushRef="#br0">612 1583 24575,'0'0'0,"-41"-53"0,-18-29 0,6 0 0,7 2 0,10 5 0,10 6 0,9 6 0,6 4 0,5 3 0,4 3 0,3 1 0,3 0 0,1 2 0,1 0 0,1-1 0,0-1 0,1-2 0,1-1 0,1 0 0,0 3 0,1 3 0,0 6 0,-2 6 0,-1 7 0,-1 7 0,-2 7 0,1 4 0,-2 3 0,2 1 0,0 1 0,0 0 0,0-1 0,-1 0 0,0 1 0,-2-1 0,-1 2 0,-3 1 0,-1 1 0,-2 1 0,-2 3 0,-1 0 0,-1 3 0,-1 1 0,0 1 0,0 1 0,1 1 0,-1 0 0,0 2 0,-2 0 0,-2 2 0,-3 1 0,-5 3 0,-5 1 0,-7 1 0,-4 1 0,-2 1 0,-2-2 0,2-1 0,4-2 0,6-3 0,5-4 0,7-2 0,6-4 0,5-1 0,4-2 0,1-2 0,6 0 0,5-3 0,7-3 0,6-5 0,8-4 0,8-5 0,6-3 0,3-2 0,0-2 0,-2 1 0,-3 2 0,-4 1 0,-6 4 0,-4 3 0,-3 6 0,-5 5 0,-2 5 0,-3 6 0,-2 6 0,-1 6 0,-1 5 0,2 5 0,1 2 0,2 3 0,4-1 0,4 0 0,3-2 0,2-2 0,2-2 0,1-3 0,-2-2 0,-2-3 0,-3-2 0,-4-3 0,-5-1 0,-5-1 0,-4 0 0,-3 3 0,-2 6 0,0 9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00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52.31261"/>
      <inkml:brushProperty name="anchorY" value="-2237.63477"/>
      <inkml:brushProperty name="scaleFactor" value="0.5"/>
    </inkml:brush>
  </inkml:definitions>
  <inkml:trace contextRef="#ctx0" brushRef="#br0">248 1 24575,'0'0'0,"26"64"0,15 35 0,0 0 0,-1-2 0,-4-4 0,-6-6 0,-6-4 0,-7-1 0,-7-2 0,-6 0 0,-7-1 0,-6 1 0,-8-1 0,-6 0 0,-7-1 0,-6-2 0,-5-2 0,-3-5 0,-1-5 0,2-5 0,4-6 0,5-5 0,6-4 0,4-5 0,4-6 0,3-6 0,2-4 0,4-7 0,0-5 0,3-5 0,1-4 0,1-4 0,3-3 0,1-2 0,2-2 0,1 2 0,1-1 0,1 2 0,-1 2 0,-2 1 0,0 1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74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812.28345"/>
      <inkml:brushProperty name="anchorY" value="-3361.77637"/>
      <inkml:brushProperty name="scaleFactor" value="0.5"/>
    </inkml:brush>
  </inkml:definitions>
  <inkml:trace contextRef="#ctx0" brushRef="#br0">1 1 24575,'0'0'0,"12"81"0,5 43 0,-2-2 0,-2-9 0,-1-17 0,-1-22 0,2-22 0,-11-46 0,0 0 0,0-1 0,0 1 0,4 5 0,-5-9 0,0-1 0,1 1 0,-1 0 0,0-1 0,1 0 0,-1 1 0,0-1 0,1 0 0,0 0 0,2 2 0,-2-2 0,0 0 0,-1 0 0,1-1 0,0 1 0,-1-1 0,1 1 0,0-1 0,0 0 0,-1 0 0,1 0 0,2 0 0,26-5 0,5-7 0,4-4 0,5-3 0,5 0 0,7 0 0,5 0 0,6 2 0,3 1 0,1 0 0,-1 1 0,-5-1 0,-14 2 0,-14 4 0,-14 3 0,-11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5.68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168.26392"/>
      <inkml:brushProperty name="anchorY" value="-3252.25293"/>
      <inkml:brushProperty name="scaleFactor" value="0.5"/>
    </inkml:brush>
  </inkml:definitions>
  <inkml:trace contextRef="#ctx0" brushRef="#br0">0 1571 24575,'0'0'0,"82"-29"0,51-20 0,4-6 0,-1-4 0,-9-3 0,-8 0 0,-3 0 0,-1 0 0,-2 0 0,-1-2 0,6-3 0,6-3 0,4-2 0,0-2 0,2 0 0,1 1 0,-1 3 0,-7 4 0,-11 5 0,-16 6 0,-17 8 0,-14 7 0,-13 9 0,-7 7 0,-4 6 0,-2 5 0,-3 3 0,-2 3 0,-4 2 0,-4 0 0,-4 0 0,-2 0 0,-1-4 0,-1-2 0,0-2 0,3-3 0,2-1 0,2-8 0,-4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6.26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6938.18604"/>
      <inkml:brushProperty name="anchorY" value="-2407.7749"/>
      <inkml:brushProperty name="scaleFactor" value="0.5"/>
    </inkml:brush>
  </inkml:definitions>
  <inkml:trace contextRef="#ctx0" brushRef="#br0">0 1 24575,'0'0'0,"89"10"0,50 4 0,1-3 0,-3-2 0,-13-4 0,-16-1 0,-21 1 0,-21 2 0,-57-5 0,0 0 0,17 6 0,-24-7 0,0 0 0,-1-1 0,1 1 0,-1 0 0,1 0 0,0 0 0,-1 1 0,0-1 0,1 0 0,-1 0 0,0 1 0,0-1 0,2 3 0,-2-2 0,-1-1 0,1 0 0,-1 1 0,0-1 0,1 0 0,-1 1 0,0-1 0,0 1 0,0-1 0,0 1 0,0-1 0,0 1 0,-1-1 0,1 0 0,0 1 0,-1 1 0,-1 3 0,0 0 0,-1-1 0,1 0 0,-1 0 0,-4 5 0,-26 37 0,-9 12 0,-4 12 0,-1 8 0,2 3 0,6 0 0,7-6 0,7-6 0,9-6 0,7-15 0,5-15 0,3-12 0,2-11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4.71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24575,'0'0'0,"54"57"0,35 32 0,7 0 0,5 1 0,0-3 0,1-5 0,7-5 0,8-4 0,8-5 0,14-5 0,14-3 0,11-5 0,14-3 0,12-3 0,10 0-854,12-2 1098,6 1-366,12 0 122,4-1 0,6-1 0,5-2 0,-1-3-1147,4-1 1175,-4-1-106,-1-1 35,-5 2 43,-4 2 0,-2 0 0,-6 1 0,-2-2 0,-4-1 0,-3-4 0,-2-2 0,-4-4 0,-3-5 0,-2-3 0,-6-3 0,-2-4 0,-3-2 0,-8-1 0,-4-2 0,-4 0-674,-9 0 866,-9-1-288,-4 0 96,-6-3 0,-10 1 0,-9-1 0,-11 0 0,-9 0 776,-8 1-998,-10 1 1480,-13-1-1280,-14 0 845,-15 0-992,-14 0 275,-11 0-106,-8 0 0,-3-1 0,-1 0 0,2 0 0,2-2 0,3 0 0,4 0 0,-1 1 0,0-1 0,-3 0 0,-4 1 0,-4 0 0,-5 0 0,-4 2 0,-4 3 0,-3 3 0,-1 5 0,-3 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9.57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9113.97168"/>
      <inkml:brushProperty name="anchorY" value="-3363.51025"/>
      <inkml:brushProperty name="scaleFactor" value="0.5"/>
    </inkml:brush>
  </inkml:definitions>
  <inkml:trace contextRef="#ctx0" brushRef="#br0">88 1 24575,'0'0'0,"58"41"0,31 25 0,0-1 0,-4 1 0,-11-7 0,-13-6 0,-13-8 0,-11-7 0,-11-7 0,-8-6 0,-6-6 0,-4-4 0,-4-3 0,-3-4 0,-2-2 0,-2-2 0,-1-2 0,-1-1 0,-1 1 0,2 0 0,-1 1 0,-1 2 0,1 2 0,-2 3 0,0 3 0,-2 3 0,-1 2 0,0 2 0,0 3 0,-1 1 0,0 3 0,0 2 0,-2 3 0,-1 3 0,-3 3 0,-4 2 0,-5 2 0,-7 0 0,-6 0 0,-7 0 0,-4-3 0,-3-3 0,0-5 0,4-4 0,5-5 0,8-5 0,7-5 0,7-6 0,8-4 0,6-5 0,4-2 0,3-2 0,1-1 0,1-1 0,1 0 0,-1 1 0,-1 2 0,-2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09:02:54.47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8551.29102"/>
      <inkml:brushProperty name="anchorY" value="-13544.93457"/>
      <inkml:brushProperty name="scaleFactor" value="0.5"/>
    </inkml:brush>
  </inkml:definitions>
  <inkml:trace contextRef="#ctx0" brushRef="#br0">1 444 24575,'0'0'0,"23"75"0,18 44 0,5 1 0,7 0 0,2-11 0,1-13 0,-2-17 0,-4-19 0,-6-16 0,-37-39 0,-1-1 0,1 1 0,13 6 0,-17-9 0,1-1 0,-1 0 0,1 0 0,-1 0 0,1 0 0,-1 0 0,1-1 0,3 0 0,-4 1 0,0-1 0,0-1 0,0 1 0,0-1 0,0 1 0,0-1 0,0 0 0,0 0 0,3-2 0,-2 1 0,1-1 0,-1 1 0,0-1 0,0 0 0,6-6 0,21-27 0,-2-10 0,1-8 0,0-9 0,3-10 0,2-13 0,4-10 0,5-11 0,7-3 0,5-3 0,7 2 0,2 8 0,6 13 0,-1 18 0,-13 21 0,-16 18 0,-13 15 0,-13 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01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3153.01953"/>
      <inkml:brushProperty name="anchorY" value="-16293.66113"/>
      <inkml:brushProperty name="scaleFactor" value="0.5"/>
    </inkml:brush>
  </inkml:definitions>
  <inkml:trace contextRef="#ctx0" brushRef="#br0">1 1 24575,'0'0'0,"30"74"0,15 47 0,0 7 0,0 6 0,0 0 0,6-3 0,10 0 0,12 0 0,11 0 0,8 1 0,9 2 0,12 0 0,10 0 0,4 0 0,3 0 0,4 2 0,3-1 0,1 0 0,-3 0 0,0 1 0,2-1 0,-1-1 0,-2 1 0,0 1 0,1-1 0,-3-1 0,-5-3 0,-8-3 0,-8-3 0,-7-6 0,-4-8 0,-6-9 0,-8-8 0,-10-8 0,-9-3 0,-10-4 0,-5-4 0,-3-5 0,-3-5 0,-1-6 0,-2-7 0,-2-5 0,-3-6 0,-5-5 0,-6-5 0,-4-7 0,-4-6 0,-2-6 0,-3-5 0,-4-4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9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7928.57422"/>
      <inkml:brushProperty name="anchorY" value="-22020.76953"/>
      <inkml:brushProperty name="scaleFactor" value="0.5"/>
    </inkml:brush>
  </inkml:definitions>
  <inkml:trace contextRef="#ctx0" brushRef="#br0">1 110 24575,'0'0'0,"69"26"0,38 14 0,0 2 0,-3 0 0,-9-2 0,-12-1 0,-9-3 0,-5-1 0,-4-4 0,-2-5 0,-3-4 0,-4-6 0,-4-6 0,-5-6 0,-6-6 0,-6-4 0,-6-4 0,-6-5 0,-5-3 0,-5-4 0,-4-3 0,-3-4 0,-3-5 0,0-7 0,0-6 0,2-5 0,1-4 0,3-2 0,0 1 0,-1 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00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52.31261"/>
      <inkml:brushProperty name="anchorY" value="-2237.63477"/>
      <inkml:brushProperty name="scaleFactor" value="0.5"/>
    </inkml:brush>
  </inkml:definitions>
  <inkml:trace contextRef="#ctx0" brushRef="#br0">248 1 24575,'0'0'0,"26"64"0,15 35 0,0 0 0,-1-2 0,-4-4 0,-6-6 0,-6-4 0,-7-1 0,-7-2 0,-6 0 0,-7-1 0,-6 1 0,-8-1 0,-6 0 0,-7-1 0,-6-2 0,-5-2 0,-3-5 0,-1-5 0,2-5 0,4-6 0,5-5 0,6-4 0,4-5 0,4-6 0,3-6 0,2-4 0,4-7 0,0-5 0,3-5 0,1-4 0,1-4 0,3-3 0,1-2 0,2-2 0,1 2 0,1-1 0,1 2 0,-1 2 0,-2 1 0,0 1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74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812.28345"/>
      <inkml:brushProperty name="anchorY" value="-3361.77637"/>
      <inkml:brushProperty name="scaleFactor" value="0.5"/>
    </inkml:brush>
  </inkml:definitions>
  <inkml:trace contextRef="#ctx0" brushRef="#br0">1 1 24575,'0'0'0,"12"81"0,5 43 0,-2-2 0,-2-9 0,-1-17 0,-1-22 0,2-22 0,-11-46 0,0 0 0,0-1 0,0 1 0,4 5 0,-5-9 0,0-1 0,1 1 0,-1 0 0,0-1 0,1 0 0,-1 1 0,0-1 0,1 0 0,0 0 0,2 2 0,-2-2 0,0 0 0,-1 0 0,1-1 0,0 1 0,-1-1 0,1 1 0,0-1 0,0 0 0,-1 0 0,1 0 0,2 0 0,26-5 0,5-7 0,4-4 0,5-3 0,5 0 0,7 0 0,5 0 0,6 2 0,3 1 0,1 0 0,-1 1 0,-5-1 0,-14 2 0,-14 4 0,-14 3 0,-11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27.46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104.86987"/>
      <inkml:brushProperty name="anchorY" value="-3691.06592"/>
      <inkml:brushProperty name="scaleFactor" value="0.5"/>
    </inkml:brush>
  </inkml:definitions>
  <inkml:trace contextRef="#ctx0" brushRef="#br0">612 1583 24575,'0'0'0,"-41"-53"0,-18-29 0,6 0 0,7 2 0,10 5 0,10 6 0,9 6 0,6 4 0,5 3 0,4 3 0,3 1 0,3 0 0,1 2 0,1 0 0,1-1 0,0-1 0,1-2 0,1-1 0,1 0 0,0 3 0,1 3 0,0 6 0,-2 6 0,-1 7 0,-1 7 0,-2 7 0,1 4 0,-2 3 0,2 1 0,0 1 0,0 0 0,0-1 0,-1 0 0,0 1 0,-2-1 0,-1 2 0,-3 1 0,-1 1 0,-2 1 0,-2 3 0,-1 0 0,-1 3 0,-1 1 0,0 1 0,0 1 0,1 1 0,-1 0 0,0 2 0,-2 0 0,-2 2 0,-3 1 0,-5 3 0,-5 1 0,-7 1 0,-4 1 0,-2 1 0,-2-2 0,2-1 0,4-2 0,6-3 0,5-4 0,7-2 0,6-4 0,5-1 0,4-2 0,1-2 0,6 0 0,5-3 0,7-3 0,6-5 0,8-4 0,8-5 0,6-3 0,3-2 0,0-2 0,-2 1 0,-3 2 0,-4 1 0,-6 4 0,-4 3 0,-3 6 0,-5 5 0,-2 5 0,-3 6 0,-2 6 0,-1 6 0,-1 5 0,2 5 0,1 2 0,2 3 0,4-1 0,4 0 0,3-2 0,2-2 0,2-2 0,1-3 0,-2-2 0,-2-3 0,-3-2 0,-4-3 0,-5-1 0,-5-1 0,-4 0 0,-3 3 0,-2 6 0,0 9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00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152.31261"/>
      <inkml:brushProperty name="anchorY" value="-2237.63477"/>
      <inkml:brushProperty name="scaleFactor" value="0.5"/>
    </inkml:brush>
  </inkml:definitions>
  <inkml:trace contextRef="#ctx0" brushRef="#br0">248 1 24575,'0'0'0,"26"64"0,15 35 0,0 0 0,-1-2 0,-4-4 0,-6-6 0,-6-4 0,-7-1 0,-7-2 0,-6 0 0,-7-1 0,-6 1 0,-8-1 0,-6 0 0,-7-1 0,-6-2 0,-5-2 0,-3-5 0,-1-5 0,2-5 0,4-6 0,5-5 0,6-4 0,4-5 0,4-6 0,3-6 0,2-4 0,4-7 0,0-5 0,3-5 0,1-4 0,1-4 0,3-3 0,1-2 0,2-2 0,1 2 0,1-1 0,1 2 0,-1 2 0,-2 1 0,0 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4:49.74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812.28345"/>
      <inkml:brushProperty name="anchorY" value="-3361.77637"/>
      <inkml:brushProperty name="scaleFactor" value="0.5"/>
    </inkml:brush>
  </inkml:definitions>
  <inkml:trace contextRef="#ctx0" brushRef="#br0">1 1 24575,'0'0'0,"12"81"0,5 43 0,-2-2 0,-2-9 0,-1-17 0,-1-22 0,2-22 0,-11-46 0,0 0 0,0-1 0,0 1 0,4 5 0,-5-9 0,0-1 0,1 1 0,-1 0 0,0-1 0,1 0 0,-1 1 0,0-1 0,1 0 0,0 0 0,2 2 0,-2-2 0,0 0 0,-1 0 0,1-1 0,0 1 0,-1-1 0,1 1 0,0-1 0,0 0 0,-1 0 0,1 0 0,2 0 0,26-5 0,5-7 0,4-4 0,5-3 0,5 0 0,7 0 0,5 0 0,6 2 0,3 1 0,1 0 0,-1 1 0,-5-1 0,-14 2 0,-14 4 0,-14 3 0,-11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5.68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168.26392"/>
      <inkml:brushProperty name="anchorY" value="-3252.25293"/>
      <inkml:brushProperty name="scaleFactor" value="0.5"/>
    </inkml:brush>
  </inkml:definitions>
  <inkml:trace contextRef="#ctx0" brushRef="#br0">0 1571 24575,'0'0'0,"82"-29"0,51-20 0,4-6 0,-1-4 0,-9-3 0,-8 0 0,-3 0 0,-1 0 0,-2 0 0,-1-2 0,6-3 0,6-3 0,4-2 0,0-2 0,2 0 0,1 1 0,-1 3 0,-7 4 0,-11 5 0,-16 6 0,-17 8 0,-14 7 0,-13 9 0,-7 7 0,-4 6 0,-2 5 0,-3 3 0,-2 3 0,-4 2 0,-4 0 0,-4 0 0,-2 0 0,-1-4 0,-1-2 0,0-2 0,3-3 0,2-1 0,2-8 0,-4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6.26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6938.18604"/>
      <inkml:brushProperty name="anchorY" value="-2407.7749"/>
      <inkml:brushProperty name="scaleFactor" value="0.5"/>
    </inkml:brush>
  </inkml:definitions>
  <inkml:trace contextRef="#ctx0" brushRef="#br0">0 1 24575,'0'0'0,"89"10"0,50 4 0,1-3 0,-3-2 0,-13-4 0,-16-1 0,-21 1 0,-21 2 0,-57-5 0,0 0 0,17 6 0,-24-7 0,0 0 0,-1-1 0,1 1 0,-1 0 0,1 0 0,0 0 0,-1 1 0,0-1 0,1 0 0,-1 0 0,0 1 0,0-1 0,2 3 0,-2-2 0,-1-1 0,1 0 0,-1 1 0,0-1 0,1 0 0,-1 1 0,0-1 0,0 1 0,0-1 0,0 1 0,0-1 0,0 1 0,-1-1 0,1 0 0,0 1 0,-1 1 0,-1 3 0,0 0 0,-1-1 0,1 0 0,-1 0 0,-4 5 0,-26 37 0,-9 12 0,-4 12 0,-1 8 0,2 3 0,6 0 0,7-6 0,7-6 0,9-6 0,7-15 0,5-15 0,3-12 0,2-11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4.71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24575,'0'0'0,"54"57"0,35 32 0,7 0 0,5 1 0,0-3 0,1-5 0,7-5 0,8-4 0,8-5 0,14-5 0,14-3 0,11-5 0,14-3 0,12-3 0,10 0-854,12-2 1098,6 1-366,12 0 122,4-1 0,6-1 0,5-2 0,-1-3-1147,4-1 1175,-4-1-106,-1-1 35,-5 2 43,-4 2 0,-2 0 0,-6 1 0,-2-2 0,-4-1 0,-3-4 0,-2-2 0,-4-4 0,-3-5 0,-2-3 0,-6-3 0,-2-4 0,-3-2 0,-8-1 0,-4-2 0,-4 0-674,-9 0 866,-9-1-288,-4 0 96,-6-3 0,-10 1 0,-9-1 0,-11 0 0,-9 0 776,-8 1-998,-10 1 1480,-13-1-1280,-14 0 845,-15 0-992,-14 0 275,-11 0-106,-8 0 0,-3-1 0,-1 0 0,2 0 0,2-2 0,3 0 0,4 0 0,-1 1 0,0-1 0,-3 0 0,-4 1 0,-4 0 0,-5 0 0,-4 2 0,-4 3 0,-3 3 0,-1 5 0,-3 4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09:03:29.4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11611 8115 24575,'-17'2'0,"-301"29"0,-32 5 0,-598 107-795,-20 2-1142,453-91 1842,-604-16 1,778-50 99,0-14 0,-601-127 0,663 83-5,2-11 0,5-13 0,4-11 0,-317-175 0,261 92 0,8-14 0,-435-363 0,527 369-128,7-10 0,-214-265 0,276 276-180,8-7 1,-233-426-1,3-199 308,206 338-536,138 365 496,6-1 0,-12-133 1,26 72 29,12-203 1,39-187 113,-16 282 356,21-810 3863,-43 1071-4323,-1 10 0,2-1 0,5-39 0,-3 56 0,-2 7 0,2 12 0,-1 22 0,-2-26 0,0 4 0,0 0 0,0-1 0,-1 1 0,-1 0 0,0 0 0,-1-1 0,0 1 0,0-1 0,-10 21 0,-3-7 0,-1 1 0,-1-2 0,-1 0 0,-35 33 0,-98 75 0,134-117 0,-85 65 0,82-65 0,0-2 0,-1 0 0,-27 11 0,47-23 0,-2 0 0,1 0 0,0 0 0,0 0 0,0 0 0,0-1 0,-7 1 0,10-1 0,-1 0 0,0 0 0,1-1 0,-1 1 0,0 0 0,1 0 0,-1 0 0,0-1 0,1 1 0,-1 0 0,1-1 0,-1 1 0,0 0 0,1-1 0,-1 1 0,1-1 0,-1 1 0,1-1 0,0 1 0,-1-1 0,1 1 0,-1-1 0,1 0 0,0 1 0,-1-1 0,1 0 0,0 1 0,0-1 0,0 0 0,-1 1 0,1-1 0,0 0 0,0 1 0,0-1 0,0 0 0,0 1 0,0-1 0,1 0 0,-1 1 0,0-1 0,0 0 0,4-20 0,1 1 0,1 0 0,0 0 0,12-24 0,-2 3 0,20-47 0,4 2 0,55-86 0,115-153 0,-204 316 0,14-22 0,-12 18 0,0 0 0,1 0 0,1 1 0,0 0 0,0 0 0,24-19 0,-32 30 0,0 0 0,0-1 0,0 2 0,0-1 0,0 0 0,0 0 0,0 0 0,0 1 0,0 0 0,0-1 0,0 1 0,1 0 0,-1 0 0,0 0 0,0 0 0,0 0 0,0 0 0,0 1 0,1-1 0,-1 1 0,0 0 0,0-1 0,0 1 0,0 0 0,0 0 0,-1 0 0,4 3 0,4 2 0,-1 2 0,0-1 0,-1 1 0,10 12 0,-9-10 0,119 140 0,112 175 0,-228-307-112,12 18-514,53 65-1,-42-66-6199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9.57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9113.97168"/>
      <inkml:brushProperty name="anchorY" value="-3363.51025"/>
      <inkml:brushProperty name="scaleFactor" value="0.5"/>
    </inkml:brush>
  </inkml:definitions>
  <inkml:trace contextRef="#ctx0" brushRef="#br0">88 1 24575,'0'0'0,"58"41"0,31 25 0,0-1 0,-4 1 0,-11-7 0,-13-6 0,-13-8 0,-11-7 0,-11-7 0,-8-6 0,-6-6 0,-4-4 0,-4-3 0,-3-4 0,-2-2 0,-2-2 0,-1-2 0,-1-1 0,-1 1 0,2 0 0,-1 1 0,-1 2 0,1 2 0,-2 3 0,0 3 0,-2 3 0,-1 2 0,0 2 0,0 3 0,-1 1 0,0 3 0,0 2 0,-2 3 0,-1 3 0,-3 3 0,-4 2 0,-5 2 0,-7 0 0,-6 0 0,-7 0 0,-4-3 0,-3-3 0,0-5 0,4-4 0,5-5 0,8-5 0,7-5 0,7-6 0,8-4 0,6-5 0,4-2 0,3-2 0,1-1 0,1-1 0,1 0 0,-1 1 0,-1 2 0,-2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01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3153.01953"/>
      <inkml:brushProperty name="anchorY" value="-16293.66113"/>
      <inkml:brushProperty name="scaleFactor" value="0.5"/>
    </inkml:brush>
  </inkml:definitions>
  <inkml:trace contextRef="#ctx0" brushRef="#br0">1 1 24575,'0'0'0,"30"74"0,15 47 0,0 7 0,0 6 0,0 0 0,6-3 0,10 0 0,12 0 0,11 0 0,8 1 0,9 2 0,12 0 0,10 0 0,4 0 0,3 0 0,4 2 0,3-1 0,1 0 0,-3 0 0,0 1 0,2-1 0,-1-1 0,-2 1 0,0 1 0,1-1 0,-3-1 0,-5-3 0,-8-3 0,-8-3 0,-7-6 0,-4-8 0,-6-9 0,-8-8 0,-10-8 0,-9-3 0,-10-4 0,-5-4 0,-3-5 0,-3-5 0,-1-6 0,-2-7 0,-2-5 0,-3-6 0,-5-5 0,-6-5 0,-4-7 0,-4-6 0,-2-6 0,-3-5 0,-4-4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9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7928.57422"/>
      <inkml:brushProperty name="anchorY" value="-22020.76953"/>
      <inkml:brushProperty name="scaleFactor" value="0.5"/>
    </inkml:brush>
  </inkml:definitions>
  <inkml:trace contextRef="#ctx0" brushRef="#br0">1 110 24575,'0'0'0,"69"26"0,38 14 0,0 2 0,-3 0 0,-9-2 0,-12-1 0,-9-3 0,-5-1 0,-4-4 0,-2-5 0,-3-4 0,-4-6 0,-4-6 0,-5-6 0,-6-6 0,-6-4 0,-6-4 0,-6-5 0,-5-3 0,-5-4 0,-4-3 0,-3-4 0,-3-5 0,0-7 0,0-6 0,2-5 0,1-4 0,3-2 0,0 1 0,-1 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56.015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104.86987"/>
      <inkml:brushProperty name="anchorY" value="-3691.06592"/>
      <inkml:brushProperty name="scaleFactor" value="0.5"/>
    </inkml:brush>
  </inkml:definitions>
  <inkml:trace contextRef="#ctx0" brushRef="#br0">612 1583 24575,'0'0'0,"-41"-53"0,-18-29 0,6 0 0,7 2 0,10 5 0,10 6 0,9 6 0,6 4 0,5 3 0,4 3 0,3 1 0,3 0 0,1 2 0,1 0 0,1-1 0,0-1 0,1-2 0,1-1 0,1 0 0,0 3 0,1 3 0,0 6 0,-2 6 0,-1 7 0,-1 7 0,-2 7 0,1 4 0,-2 3 0,2 1 0,0 1 0,0 0 0,0-1 0,-1 0 0,0 1 0,-2-1 0,-1 2 0,-3 1 0,-1 1 0,-2 1 0,-2 3 0,-1 0 0,-1 3 0,-1 1 0,0 1 0,0 1 0,1 1 0,-1 0 0,0 2 0,-2 0 0,-2 2 0,-3 1 0,-5 3 0,-5 1 0,-7 1 0,-4 1 0,-2 1 0,-2-2 0,2-1 0,4-2 0,6-3 0,5-4 0,7-2 0,6-4 0,5-1 0,4-2 0,1-2 0,6 0 0,5-3 0,7-3 0,6-5 0,8-4 0,8-5 0,6-3 0,3-2 0,0-2 0,-2 1 0,-3 2 0,-4 1 0,-6 4 0,-4 3 0,-3 6 0,-5 5 0,-2 5 0,-3 6 0,-2 6 0,-1 6 0,-1 5 0,2 5 0,1 2 0,2 3 0,4-1 0,4 0 0,3-2 0,2-2 0,2-2 0,1-3 0,-2-2 0,-2-3 0,-3-2 0,-4-3 0,-5-1 0,-5-1 0,-4 0 0,-3 3 0,-2 6 0,0 9 0,-1-1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0.08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9233.33496"/>
      <inkml:brushProperty name="anchorY" value="-4952.90332"/>
      <inkml:brushProperty name="scaleFactor" value="0.5"/>
    </inkml:brush>
  </inkml:definitions>
  <inkml:trace contextRef="#ctx0" brushRef="#br0">3350 0 24575,'0'0'0,"-44"58"0,-24 34 0,-5 2 0,-6 1 0,-6-3 0,-4-7 0,-1-8 0,-1-5 0,-1-5 0,-4-5 0,-6-3 0,-5-5 0,-2-3 0,-1-5 0,-2-3 0,-5-3 0,-2-2 0,2-3 0,2-3 0,-3-3 0,-2-4 0,1-4 0,5-6 0,4-3 0,3-5 0,1-5 0,1-3 0,5-4 0,9-1 0,9 1 0,9-1 0,9 3 0,8 0 0,9 3 0,7 1 0,8 1 0,8 0 0,9 1 0,6 0 0,6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0.59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158.07178"/>
      <inkml:brushProperty name="anchorY" value="-5514.90967"/>
      <inkml:brushProperty name="scaleFactor" value="0.5"/>
    </inkml:brush>
  </inkml:definitions>
  <inkml:trace contextRef="#ctx0" brushRef="#br0">675 0 24575,'0'0'0,"-52"53"0,-33 30 0,-4-2 0,-2-2 0,5-11 0,9-12 0,11-11 0,12-10 0,15-9 0,13-5 0,25-20 0,0 0 0,0 0 0,0 0 0,0 1 0,1-1 0,-1 0 0,0 1 0,0-1 0,1 0 0,-2 4 0,2-4 0,0 0 0,1 0 0,-1 0 0,0 0 0,0-1 0,0 1 0,0 0 0,1 0 0,-1 0 0,0 0 0,1-1 0,-1 1 0,0 0 0,1 0 0,-1-1 0,1 1 0,-1 0 0,2 0 0,1 3 0,1-2 0,-1 1 0,1-1 0,-1 0 0,6 3 0,35 14 0,16 3 0,11 3 0,7 2 0,6 4 0,4 5 0,3 8 0,0 7 0,-17-7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2.49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922.63916"/>
      <inkml:brushProperty name="anchorY" value="-7137.23047"/>
      <inkml:brushProperty name="scaleFactor" value="0.5"/>
    </inkml:brush>
  </inkml:definitions>
  <inkml:trace contextRef="#ctx0" brushRef="#br0">8059 1131 24575,'0'0'0,"-47"-67"0,-34-39 0,-11-1 0,-10 0 0,-4 8 0,0 9 0,-2 9 0,-5 8 0,-6 7 0,-6 7 0,-8 5 0,-14 6 0,-10 6 0,-13 5 0,-13 6 0,-9 5 0,-15 7-872,-7 7 1121,-11 6-373,-7 8 124,-7 6 0,-6 7 0,-3 7 0,-5 4-1147,2 3 1101,-2 1-11,3-1 3,4-2 54,3-3 0,12-4 0,7-5 0,7-5 0,12-5 0,10-3 0,6-4 0,11-3-656,11-2 844,5-2-282,7-1 94,12 1 0,10 0 0,9 1 0,6 0 0,10 1 790,10 0-1016,13-1 1486,16 0-1204,14-2 727,14-2-937,11-1 258,8-2-104,8-2 0,6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2.9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2861.67041"/>
      <inkml:brushProperty name="anchorY" value="-5366.8335"/>
      <inkml:brushProperty name="scaleFactor" value="0.5"/>
    </inkml:brush>
  </inkml:definitions>
  <inkml:trace contextRef="#ctx0" brushRef="#br0">819 1 24575,'0'0'0,"-81"29"0,-44 12 0,3-1 0,8-2 0,17-4 0,16-3 0,18-3 0,14-2 0,12-3 0,10-1 0,10-1 0,16-19 0,1 0 0,-1 0 0,0 0 0,0 0 0,1 0 0,-1 1 0,1-1 0,-1 3 0,2-3 0,-1 0 0,0 1 0,1-1 0,-1 0 0,1 0 0,-1 0 0,1 0 0,0 0 0,1 2 0,17 21 0,11 2 0,11 4 0,10 3 0,13 2 0,15 0 0,15 3 0,10 3 0,-16-6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5.16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3829.46289"/>
      <inkml:brushProperty name="anchorY" value="-5324.83057"/>
      <inkml:brushProperty name="scaleFactor" value="0.5"/>
    </inkml:brush>
  </inkml:definitions>
  <inkml:trace contextRef="#ctx0" brushRef="#br0">3394 4684 24575,'0'0'0,"-75"-21"0,-48-17 0,-3-5 0,0-7 0,11-6 0,11-5 0,10-5 0,3-6 0,1-5 0,2-6 0,4-6 0,5-5 0,5-4 0,2-5 0,0-3 0,-1-4 0,-3-5 0,1-3 0,3-4 0,6-4 0,4-3 0,4-1 0,-1-2 0,-2-2 0,-3-2 0,-2-2 0,1-3 0,4-3 0,7 1 0,7-1 0,4 3 0,3 3 0,-1 3 0,-2 6 0,-2 7 0,-4 8 0,0 9 0,0 9 0,2 10 0,5 9 0,6 10 0,6 9 0,7 11 0,5 9 0,5 9 0,4 10 0,2 8 0,7 11 0,0 0 0,-1 0 0,1 0 0,0 0 0,0 0 0,0 0 0,0 0 0,-1-1 0,1 1 0,0 0 0,0 0 0,0 0 0,0 0 0,-1 0 0,1 0 0,0 0 0,0 0 0,0 0 0,0 0 0,-1 0 0,1 0 0,0 0 0,0 0 0,0 0 0,-1 0 0,1 0 0,0 0 0,0 0 0,0 0 0,0 0 0,-1 0 0,1 0 0,0 1 0,-7 7 0,-2 9 0,-3 11 0,-7 10 0,-7 11 0,-9 12 0,-7 10 0,-4 7 0,-3 6 0,3 0 0,3-2 0,7-9 0,8-12 0,9-14 0,8-15 0,8-20 0,7-22 0,7-21 0,8-22 0,9-19 0,6-16 0,7-10 0,5-7 0,2-3 0,2 3 0,2 6 0,-2 9 0,-1 12 0,-3 17 0,-35 47 0,20-17 0,-25 27 0,0-1 0,0 1 0,0 1 0,0-1 0,7-2 0,-7 4 0,0 0 0,-1 1 0,0-1 0,1 2 0,-1-1 0,11 0 0,-6 1 0,-1 1 0,0 0 0,0 1 0,12 3 0,-2 1 0,30 14 0,26 21 0,3 16 0,-1 14 0,-2 10 0,0 9 0,-1 5 0,-14-16 0,-15-18 0,-16-21 0,-12-16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5.68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3168.26392"/>
      <inkml:brushProperty name="anchorY" value="-3252.25293"/>
      <inkml:brushProperty name="scaleFactor" value="0.5"/>
    </inkml:brush>
  </inkml:definitions>
  <inkml:trace contextRef="#ctx0" brushRef="#br0">0 1571 24575,'0'0'0,"82"-29"0,51-20 0,4-6 0,-1-4 0,-9-3 0,-8 0 0,-3 0 0,-1 0 0,-2 0 0,-1-2 0,6-3 0,6-3 0,4-2 0,0-2 0,2 0 0,1 1 0,-1 3 0,-7 4 0,-11 5 0,-16 6 0,-17 8 0,-14 7 0,-13 9 0,-7 7 0,-4 6 0,-2 5 0,-3 3 0,-2 3 0,-4 2 0,-4 0 0,-4 0 0,-2 0 0,-1-4 0,-1-2 0,0-2 0,3-3 0,2-1 0,2-8 0,-4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09:16:18.15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360 1 24575,'-2'0'0,"1"1"0,-1-1 0,0 1 0,0 0 0,1 0 0,-1-1 0,0 1 0,1 0 0,-1 0 0,-1 2 0,-5 2 0,-182 123 0,49-30 0,227-146 0,-17 20 0,2 4 0,0 3 0,2 2 0,125-14 0,304 4 0,361 75 0,126 12 0,-530-58 0,339 3 0,-465 1 0,447 19 0,-704-17 0,-1 3 0,-1 4 0,0 2 0,119 43 0,-190-57-120,-2 0 66,0-1 0,-1 0 0,1 1 0,0-1-1,0 0 1,-1 1 0,1-1 0,0 0 0,0 0 0,0 0 0,0 1-1,-1-1 1,1 0 0,0 0 0,0 0 0,0-1 0,0 1 0,-1 0 0,1 0-1,0 0 1,0 0 0,1-1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46:56.26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6938.18604"/>
      <inkml:brushProperty name="anchorY" value="-2407.7749"/>
      <inkml:brushProperty name="scaleFactor" value="0.5"/>
    </inkml:brush>
  </inkml:definitions>
  <inkml:trace contextRef="#ctx0" brushRef="#br0">0 1 24575,'0'0'0,"89"10"0,50 4 0,1-3 0,-3-2 0,-13-4 0,-16-1 0,-21 1 0,-21 2 0,-57-5 0,0 0 0,17 6 0,-24-7 0,0 0 0,-1-1 0,1 1 0,-1 0 0,1 0 0,0 0 0,-1 1 0,0-1 0,1 0 0,-1 0 0,0 1 0,0-1 0,2 3 0,-2-2 0,-1-1 0,1 0 0,-1 1 0,0-1 0,1 0 0,-1 1 0,0-1 0,0 1 0,0-1 0,0 1 0,0-1 0,0 1 0,-1-1 0,1 0 0,0 1 0,-1 1 0,-1 3 0,0 0 0,-1-1 0,1 0 0,-1 0 0,-4 5 0,-26 37 0,-9 12 0,-4 12 0,-1 8 0,2 3 0,6 0 0,7-6 0,7-6 0,9-6 0,7-15 0,5-15 0,3-12 0,2-11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4.71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24575,'0'0'0,"54"57"0,35 32 0,7 0 0,5 1 0,0-3 0,1-5 0,7-5 0,8-4 0,8-5 0,14-5 0,14-3 0,11-5 0,14-3 0,12-3 0,10 0-854,12-2 1098,6 1-366,12 0 122,4-1 0,6-1 0,5-2 0,-1-3-1147,4-1 1175,-4-1-106,-1-1 35,-5 2 43,-4 2 0,-2 0 0,-6 1 0,-2-2 0,-4-1 0,-3-4 0,-2-2 0,-4-4 0,-3-5 0,-2-3 0,-6-3 0,-2-4 0,-3-2 0,-8-1 0,-4-2 0,-4 0-674,-9 0 866,-9-1-288,-4 0 96,-6-3 0,-10 1 0,-9-1 0,-11 0 0,-9 0 776,-8 1-998,-10 1 1480,-13-1-1280,-14 0 845,-15 0-992,-14 0 275,-11 0-106,-8 0 0,-3-1 0,-1 0 0,2 0 0,2-2 0,3 0 0,4 0 0,-1 1 0,0-1 0,-3 0 0,-4 1 0,-4 0 0,-5 0 0,-4 2 0,-4 3 0,-3 3 0,-1 5 0,-3 4 0,2-2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0:59.576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9113.97168"/>
      <inkml:brushProperty name="anchorY" value="-3363.51025"/>
      <inkml:brushProperty name="scaleFactor" value="0.5"/>
    </inkml:brush>
  </inkml:definitions>
  <inkml:trace contextRef="#ctx0" brushRef="#br0">88 1 24575,'0'0'0,"58"41"0,31 25 0,0-1 0,-4 1 0,-11-7 0,-13-6 0,-13-8 0,-11-7 0,-11-7 0,-8-6 0,-6-6 0,-4-4 0,-4-3 0,-3-4 0,-2-2 0,-2-2 0,-1-2 0,-1-1 0,-1 1 0,2 0 0,-1 1 0,-1 2 0,1 2 0,-2 3 0,0 3 0,-2 3 0,-1 2 0,0 2 0,0 3 0,-1 1 0,0 3 0,0 2 0,-2 3 0,-1 3 0,-3 3 0,-4 2 0,-5 2 0,-7 0 0,-6 0 0,-7 0 0,-4-3 0,-3-3 0,0-5 0,4-4 0,5-5 0,8-5 0,7-5 0,7-6 0,8-4 0,6-5 0,4-2 0,3-2 0,1-1 0,1-1 0,1 0 0,-1 1 0,-1 2 0,-2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01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3153.01953"/>
      <inkml:brushProperty name="anchorY" value="-16293.66113"/>
      <inkml:brushProperty name="scaleFactor" value="0.5"/>
    </inkml:brush>
  </inkml:definitions>
  <inkml:trace contextRef="#ctx0" brushRef="#br0">1 1 24575,'0'0'0,"30"74"0,15 47 0,0 7 0,0 6 0,0 0 0,6-3 0,10 0 0,12 0 0,11 0 0,8 1 0,9 2 0,12 0 0,10 0 0,4 0 0,3 0 0,4 2 0,3-1 0,1 0 0,-3 0 0,0 1 0,2-1 0,-1-1 0,-2 1 0,0 1 0,1-1 0,-3-1 0,-5-3 0,-8-3 0,-8-3 0,-7-6 0,-4-8 0,-6-9 0,-8-8 0,-10-8 0,-9-3 0,-10-4 0,-5-4 0,-3-5 0,-3-5 0,-1-6 0,-2-7 0,-2-5 0,-3-6 0,-5-5 0,-6-5 0,-4-7 0,-4-6 0,-2-6 0,-3-5 0,-4-4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1:11.9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7928.57422"/>
      <inkml:brushProperty name="anchorY" value="-22020.76953"/>
      <inkml:brushProperty name="scaleFactor" value="0.5"/>
    </inkml:brush>
  </inkml:definitions>
  <inkml:trace contextRef="#ctx0" brushRef="#br0">1 110 24575,'0'0'0,"69"26"0,38 14 0,0 2 0,-3 0 0,-9-2 0,-12-1 0,-9-3 0,-5-1 0,-4-4 0,-2-5 0,-3-4 0,-4-6 0,-4-6 0,-5-6 0,-6-6 0,-6-4 0,-6-4 0,-6-5 0,-5-3 0,-5-4 0,-4-3 0,-3-4 0,-3-5 0,0-7 0,0-6 0,2-5 0,1-4 0,3-2 0,0 1 0,-1 10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0.08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9233.33496"/>
      <inkml:brushProperty name="anchorY" value="-4952.90332"/>
      <inkml:brushProperty name="scaleFactor" value="0.5"/>
    </inkml:brush>
  </inkml:definitions>
  <inkml:trace contextRef="#ctx0" brushRef="#br0">3350 0 24575,'0'0'0,"-44"58"0,-24 34 0,-5 2 0,-6 1 0,-6-3 0,-4-7 0,-1-8 0,-1-5 0,-1-5 0,-4-5 0,-6-3 0,-5-5 0,-2-3 0,-1-5 0,-2-3 0,-5-3 0,-2-2 0,2-3 0,2-3 0,-3-3 0,-2-4 0,1-4 0,5-6 0,4-3 0,3-5 0,1-5 0,1-3 0,5-4 0,9-1 0,9 1 0,9-1 0,9 3 0,8 0 0,9 3 0,7 1 0,8 1 0,8 0 0,9 1 0,6 0 0,6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0.59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158.07178"/>
      <inkml:brushProperty name="anchorY" value="-5514.90967"/>
      <inkml:brushProperty name="scaleFactor" value="0.5"/>
    </inkml:brush>
  </inkml:definitions>
  <inkml:trace contextRef="#ctx0" brushRef="#br0">675 0 24575,'0'0'0,"-52"53"0,-33 30 0,-4-2 0,-2-2 0,5-11 0,9-12 0,11-11 0,12-10 0,15-9 0,13-5 0,25-20 0,0 0 0,0 0 0,0 0 0,0 1 0,1-1 0,-1 0 0,0 1 0,0-1 0,1 0 0,-2 4 0,2-4 0,0 0 0,1 0 0,-1 0 0,0 0 0,0-1 0,0 1 0,0 0 0,1 0 0,-1 0 0,0 0 0,1-1 0,-1 1 0,0 0 0,1 0 0,-1-1 0,1 1 0,-1 0 0,2 0 0,1 3 0,1-2 0,-1 1 0,1-1 0,-1 0 0,6 3 0,35 14 0,16 3 0,11 3 0,7 2 0,6 4 0,4 5 0,3 8 0,0 7 0,-17-7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2.493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5922.63916"/>
      <inkml:brushProperty name="anchorY" value="-7137.23047"/>
      <inkml:brushProperty name="scaleFactor" value="0.5"/>
    </inkml:brush>
  </inkml:definitions>
  <inkml:trace contextRef="#ctx0" brushRef="#br0">8059 1131 24575,'0'0'0,"-47"-67"0,-34-39 0,-11-1 0,-10 0 0,-4 8 0,0 9 0,-2 9 0,-5 8 0,-6 7 0,-6 7 0,-8 5 0,-14 6 0,-10 6 0,-13 5 0,-13 6 0,-9 5 0,-15 7-872,-7 7 1121,-11 6-373,-7 8 124,-7 6 0,-6 7 0,-3 7 0,-5 4-1147,2 3 1101,-2 1-11,3-1 3,4-2 54,3-3 0,12-4 0,7-5 0,7-5 0,12-5 0,10-3 0,6-4 0,11-3-656,11-2 844,5-2-282,7-1 94,12 1 0,10 0 0,9 1 0,6 0 0,10 1 790,10 0-1016,13-1 1486,16 0-1204,14-2 727,14-2-937,11-1 258,8-2-104,8-2 0,6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2.9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2861.67041"/>
      <inkml:brushProperty name="anchorY" value="-5366.8335"/>
      <inkml:brushProperty name="scaleFactor" value="0.5"/>
    </inkml:brush>
  </inkml:definitions>
  <inkml:trace contextRef="#ctx0" brushRef="#br0">819 1 24575,'0'0'0,"-81"29"0,-44 12 0,3-1 0,8-2 0,17-4 0,16-3 0,18-3 0,14-2 0,12-3 0,10-1 0,10-1 0,16-19 0,1 0 0,-1 0 0,0 0 0,0 0 0,1 0 0,-1 1 0,1-1 0,-1 3 0,2-3 0,-1 0 0,0 1 0,1-1 0,-1 0 0,1 0 0,-1 0 0,1 0 0,0 0 0,1 2 0,17 21 0,11 2 0,11 4 0,10 3 0,13 2 0,15 0 0,15 3 0,10 3 0,-16-6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52:15.16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3829.46289"/>
      <inkml:brushProperty name="anchorY" value="-5324.83057"/>
      <inkml:brushProperty name="scaleFactor" value="0.5"/>
    </inkml:brush>
  </inkml:definitions>
  <inkml:trace contextRef="#ctx0" brushRef="#br0">3394 4684 24575,'0'0'0,"-75"-21"0,-48-17 0,-3-5 0,0-7 0,11-6 0,11-5 0,10-5 0,3-6 0,1-5 0,2-6 0,4-6 0,5-5 0,5-4 0,2-5 0,0-3 0,-1-4 0,-3-5 0,1-3 0,3-4 0,6-4 0,4-3 0,4-1 0,-1-2 0,-2-2 0,-3-2 0,-2-2 0,1-3 0,4-3 0,7 1 0,7-1 0,4 3 0,3 3 0,-1 3 0,-2 6 0,-2 7 0,-4 8 0,0 9 0,0 9 0,2 10 0,5 9 0,6 10 0,6 9 0,7 11 0,5 9 0,5 9 0,4 10 0,2 8 0,7 11 0,0 0 0,-1 0 0,1 0 0,0 0 0,0 0 0,0 0 0,0 0 0,-1-1 0,1 1 0,0 0 0,0 0 0,0 0 0,0 0 0,-1 0 0,1 0 0,0 0 0,0 0 0,0 0 0,0 0 0,-1 0 0,1 0 0,0 0 0,0 0 0,0 0 0,-1 0 0,1 0 0,0 0 0,0 0 0,0 0 0,0 0 0,-1 0 0,1 0 0,0 1 0,-7 7 0,-2 9 0,-3 11 0,-7 10 0,-7 11 0,-9 12 0,-7 10 0,-4 7 0,-3 6 0,3 0 0,3-2 0,7-9 0,8-12 0,9-14 0,8-15 0,8-20 0,7-22 0,7-21 0,8-22 0,9-19 0,6-16 0,7-10 0,5-7 0,2-3 0,2 3 0,2 6 0,-2 9 0,-1 12 0,-3 17 0,-35 47 0,20-17 0,-25 27 0,0-1 0,0 1 0,0 1 0,0-1 0,7-2 0,-7 4 0,0 0 0,-1 1 0,0-1 0,1 2 0,-1-1 0,11 0 0,-6 1 0,-1 1 0,0 0 0,0 1 0,12 3 0,-2 1 0,30 14 0,26 21 0,3 16 0,-1 14 0,-2 10 0,0 9 0,-1 5 0,-14-16 0,-15-18 0,-16-21 0,-12-16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08.9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24575,'12'2'0,"57"9"0,103 3 0,-61-8 0,605 74 0,-2 25 0,-80-11 0,-521-78 0,376 63 0,-480-76-71,-11 1 198,-17 3-715,15-5-245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2:56:28.121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771 0 24575,'0'0'0,"-69"51"0,-42 29 0,-2 1 0,1 1 0,11-6 0,15-11 0,17-10 0,16-12 0,18-10 0,17-8 0,17-24 0,1 0 0,-1 0 0,1 0 0,0 0 0,0 0 0,-1-1 0,1 1 0,0 0 0,0 0 0,0 0 0,0 0 0,0 0 0,0 0 0,0 0 0,0 0 0,0 0 0,1 2 0,-1-2 0,1 0 0,0 0 0,-1 0 0,1 0 0,0 0 0,0 0 0,-1 0 0,1 0 0,0 0 0,0 0 0,0-1 0,0 1 0,0 0 0,2 0 0,26 12 0,10-1 0,9 3 0,5 3 0,7 7 0,6 7 0,7 7 0,4 5 0,1 4 0,-3 0 0,-7-5 0,-10-6 0,-15-9 0,-13-8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2:56:35.462"/>
    </inkml:context>
    <inkml:brush xml:id="br0">
      <inkml:brushProperty name="width" value="0.2" units="cm"/>
      <inkml:brushProperty name="height" value="0.2" units="cm"/>
      <inkml:brushProperty name="color" value="#AE198D"/>
      <inkml:brushProperty name="inkEffects" value="galaxy"/>
      <inkml:brushProperty name="anchorX" value="-2708.60547"/>
      <inkml:brushProperty name="anchorY" value="-4924.6499"/>
      <inkml:brushProperty name="scaleFactor" value="0.5"/>
    </inkml:brush>
  </inkml:definitions>
  <inkml:trace contextRef="#ctx0" brushRef="#br0">1 282 24575,'0'0'0,"71"-27"0,42-17 0,4 1 0,6 0 0,4 5 0,2 5 0,-4 6 0,-4 9 0,-1 9 0,1 13 0,0 14 0,-3 14 0,-82-18 0,40 20 0,29 28 0,-6 14 0,-7 14 0,-7 15 0,-10 15 0,-12 15 0,-16 17 0,-17 14 0,-18 13 0,-20 11 0,-21 6 0,-19 4 0,-17-1-628,-14-4 808,-6-11-270,-4-15 90,0-17 0,-2-20 0,0-19 0,1-20 0,1-18 0,6-18 0,9-15 0,12-15 0,53-23 0,-1-1 0,-18 3 0,25-6 63,0 0-1,0 1 1,0-1 0,0 0 0,1-1 0,-1 1 0,0 0-1,0-1 1,-4-1 0,5 3-79,0-2-1,0 1 1,1-1 0,-1 1-1,1-1 1,-1 0 0,0 0-1,1 0 1,0 0 0,-3-2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09.4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58 24575,'11'-13'0,"-7"9"0,0-1 0,1 1 0,-1 0 0,1 0 0,0 0 0,1 1 0,-1 0 0,7-4 0,-8 6 0,0 0 0,0-1 0,1 1 0,-1 1 0,0-1 0,0 1 0,0-1 0,1 1 0,-1 0 0,0 1 0,1-1 0,-1 1 0,5 1 0,6 3 0,-1 0 0,0 1 0,-1 0 0,1 1 0,-1 1 0,-1 0 0,21 17 0,75 81 0,-71-68 0,23 20 0,96 72 0,80 32 0,-202-142 0,-18-11 0,-1 0 0,-1 1 0,1 1 0,-2 0 0,18 18 0,-30-28 0,0 0 0,0 1 0,0-1 0,0 0 0,0 1 0,0-1 0,0 1 0,0-1 0,-1 1 0,1-1 0,-1 1 0,1-1 0,-1 1 0,1 0 0,-1-1 0,0 1 0,0 0 0,0-1 0,0 1 0,0 0 0,0-1 0,-1 1 0,1-1 0,0 1 0,-1 0 0,0-1 0,1 1 0,-1-1 0,0 1 0,1-1 0,-1 1 0,0-1 0,-2 3 0,-3 2 0,-1 0 0,1 0 0,-1-1 0,0 0 0,-10 6 0,13-9 0,-131 78 0,-80 55 0,190-116 0,0 1 0,1 1 0,1 1 0,1 1 0,-36 49 0,43-48-1365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11.8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1 706 24575,'3'-1'0,"222"-45"0,209-46 0,-4-19 0,436-166 0,-390 121 0,-402 133 0,-79 25-116,-8 2-300,1-1-1,-25 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12.4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77 24575,'15'-10'0,"3"0"0,0 1 0,1 0 0,0 1 0,1 2 0,-1 0 0,1 0 0,1 2 0,-1 1 0,1 0 0,29 1 0,-10 2 0,0 2 0,0 2 0,0 2 0,59 15 0,81 39 0,-147-46 0,0 1 0,-1 2 0,36 25 0,-62-38 0,0 0 0,0 1 0,-1 0 0,1 0 0,-1 0 0,0 1 0,-1 0 0,0-1 0,0 2 0,6 10 0,-8-12 0,0 1 0,-1 0 0,1 0 0,-1 0 0,0 0 0,-1 0 0,1 0 0,-1 0 0,0 0 0,-1 0 0,0 0 0,0 0 0,-2 7 0,-51 153 0,18-63 0,-107 296-1365,113-330-5461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2T10:06:18.9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40 1643 24575,'-4'-2'0,"-2"-2"0,-1-1 0,1 2 0,-11-5 0,45 9 0,0 0 0,0-2 0,0-1 0,0-1 0,-1-2 0,1-1 0,-1 0 0,0-3 0,34-14 0,21-15 0,118-75 0,-196 111 0,107-70 0,136-115 0,86-107 0,-150 106 0,-13-12 0,171-154 0,-340 352 0,16-14 0,-5 6 0,-1-1 0,0 0 0,-1 0 0,-1-1 0,12-19 0,-20 31-1,-1 0-1,0-1 0,1 1 1,-1 0-1,0-1 0,0 1 1,1 0-1,-1-1 0,0 1 1,0-1-1,0 1 0,1 0 1,-1-1-1,0 1 0,0-1 1,0 1-1,0 0 0,0-1 1,0 1-1,0-1 1,0 1-1,0-1 0,0 1 1,0 0-1,0-1 0,0 1 1,0-1-1,-1 1 0,1-1 1,0 1-1,0 0 0,-1-1 1,-11 2 189,1 0-499,11-1 280,-1 0 0,1 0-1,0 0 1,0 0 0,0 0 0,-1 0-1,1 0 1,0 0 0,0 0 0,0 0-1,0 0 1,-1 0 0,1 0-1,0 0 1,0 0 0,0 0 0,-1-1-1,1 1 1,0 0 0,0 0 0,0 0-32,0 0 32,-1-1-1,1 1 1,0 0 0,0 0 0,0 0-1,0 0 1,0-1 0,0 1 0,0 0-1,0 0 1,0 0 0,0-1-1,0 1 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59C5DDD-3BAA-49BF-985A-F786E2388206}" type="datetime8">
              <a:rPr lang="en-US" smtClean="0"/>
              <a:t>8/22/2023 9:32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dirty="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chuyaya/disk-te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2.sv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12.xml"/><Relationship Id="rId5" Type="http://schemas.openxmlformats.org/officeDocument/2006/relationships/image" Target="../media/image35.png"/><Relationship Id="rId4" Type="http://schemas.openxmlformats.org/officeDocument/2006/relationships/customXml" Target="../ink/ink11.xml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40.png"/><Relationship Id="rId18" Type="http://schemas.openxmlformats.org/officeDocument/2006/relationships/customXml" Target="../ink/ink21.xml"/><Relationship Id="rId3" Type="http://schemas.openxmlformats.org/officeDocument/2006/relationships/image" Target="../media/image22.svg"/><Relationship Id="rId7" Type="http://schemas.openxmlformats.org/officeDocument/2006/relationships/image" Target="../media/image36.png"/><Relationship Id="rId12" Type="http://schemas.openxmlformats.org/officeDocument/2006/relationships/customXml" Target="../ink/ink18.xml"/><Relationship Id="rId17" Type="http://schemas.openxmlformats.org/officeDocument/2006/relationships/image" Target="../media/image42.png"/><Relationship Id="rId2" Type="http://schemas.openxmlformats.org/officeDocument/2006/relationships/image" Target="../media/image21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15.xml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customXml" Target="../ink/ink17.xml"/><Relationship Id="rId19" Type="http://schemas.openxmlformats.org/officeDocument/2006/relationships/image" Target="../media/image43.png"/><Relationship Id="rId4" Type="http://schemas.openxmlformats.org/officeDocument/2006/relationships/customXml" Target="../ink/ink14.xml"/><Relationship Id="rId9" Type="http://schemas.openxmlformats.org/officeDocument/2006/relationships/image" Target="../media/image38.png"/><Relationship Id="rId14" Type="http://schemas.openxmlformats.org/officeDocument/2006/relationships/customXml" Target="../ink/ink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2.sv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23.xml"/><Relationship Id="rId5" Type="http://schemas.openxmlformats.org/officeDocument/2006/relationships/image" Target="../media/image35.png"/><Relationship Id="rId4" Type="http://schemas.openxmlformats.org/officeDocument/2006/relationships/customXml" Target="../ink/ink22.xml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40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" Type="http://schemas.openxmlformats.org/officeDocument/2006/relationships/image" Target="../media/image22.svg"/><Relationship Id="rId21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customXml" Target="../ink/ink29.xml"/><Relationship Id="rId17" Type="http://schemas.openxmlformats.org/officeDocument/2006/relationships/image" Target="../media/image42.png"/><Relationship Id="rId25" Type="http://schemas.openxmlformats.org/officeDocument/2006/relationships/image" Target="../media/image45.png"/><Relationship Id="rId2" Type="http://schemas.openxmlformats.org/officeDocument/2006/relationships/image" Target="../media/image21.png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26.xml"/><Relationship Id="rId11" Type="http://schemas.openxmlformats.org/officeDocument/2006/relationships/image" Target="../media/image39.png"/><Relationship Id="rId24" Type="http://schemas.openxmlformats.org/officeDocument/2006/relationships/customXml" Target="../ink/ink35.xml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44.png"/><Relationship Id="rId28" Type="http://schemas.openxmlformats.org/officeDocument/2006/relationships/customXml" Target="../ink/ink37.xml"/><Relationship Id="rId10" Type="http://schemas.openxmlformats.org/officeDocument/2006/relationships/customXml" Target="../ink/ink28.xml"/><Relationship Id="rId19" Type="http://schemas.openxmlformats.org/officeDocument/2006/relationships/image" Target="../media/image43.png"/><Relationship Id="rId31" Type="http://schemas.openxmlformats.org/officeDocument/2006/relationships/image" Target="../media/image48.png"/><Relationship Id="rId4" Type="http://schemas.openxmlformats.org/officeDocument/2006/relationships/customXml" Target="../ink/ink25.xml"/><Relationship Id="rId9" Type="http://schemas.openxmlformats.org/officeDocument/2006/relationships/image" Target="../media/image38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46.png"/><Relationship Id="rId30" Type="http://schemas.openxmlformats.org/officeDocument/2006/relationships/customXml" Target="../ink/ink3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2.png"/><Relationship Id="rId18" Type="http://schemas.openxmlformats.org/officeDocument/2006/relationships/customXml" Target="../ink/ink46.xml"/><Relationship Id="rId3" Type="http://schemas.openxmlformats.org/officeDocument/2006/relationships/image" Target="../media/image22.svg"/><Relationship Id="rId21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customXml" Target="../ink/ink43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2" Type="http://schemas.openxmlformats.org/officeDocument/2006/relationships/image" Target="../media/image21.png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1" Type="http://schemas.openxmlformats.org/officeDocument/2006/relationships/slideLayout" Target="../slideLayouts/slideLayout40.xml"/><Relationship Id="rId6" Type="http://schemas.openxmlformats.org/officeDocument/2006/relationships/customXml" Target="../ink/ink40.xml"/><Relationship Id="rId11" Type="http://schemas.openxmlformats.org/officeDocument/2006/relationships/image" Target="../media/image41.png"/><Relationship Id="rId24" Type="http://schemas.openxmlformats.org/officeDocument/2006/relationships/customXml" Target="../ink/ink49.xml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customXml" Target="../ink/ink42.xml"/><Relationship Id="rId19" Type="http://schemas.openxmlformats.org/officeDocument/2006/relationships/image" Target="../media/image45.png"/><Relationship Id="rId4" Type="http://schemas.openxmlformats.org/officeDocument/2006/relationships/customXml" Target="../ink/ink39.xml"/><Relationship Id="rId9" Type="http://schemas.openxmlformats.org/officeDocument/2006/relationships/image" Target="../media/image40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1.png"/><Relationship Id="rId5" Type="http://schemas.openxmlformats.org/officeDocument/2006/relationships/customXml" Target="../ink/ink5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2.sv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7.xml"/><Relationship Id="rId6" Type="http://schemas.openxmlformats.org/officeDocument/2006/relationships/customXml" Target="../ink/ink2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customXml" Target="../ink/ink10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4.xml"/><Relationship Id="rId6" Type="http://schemas.openxmlformats.org/officeDocument/2006/relationships/customXml" Target="../ink/ink7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BE20-24D0-FC0C-F089-34F3E401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5699"/>
            <a:ext cx="6949440" cy="1231106"/>
          </a:xfrm>
        </p:spPr>
        <p:txBody>
          <a:bodyPr/>
          <a:lstStyle/>
          <a:p>
            <a:r>
              <a:rPr lang="en-US" dirty="0" err="1"/>
              <a:t>Rollbaccine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rollback vaccine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4533C-C0E7-06D3-437D-B05D83AB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David’s mid-internship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214D8-0094-2BE8-4B91-197697DA7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8/23/2023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2D0B8-1671-5B8B-0230-2AB0343804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qr code with black dots&#10;&#10;Description automatically generated">
            <a:extLst>
              <a:ext uri="{FF2B5EF4-FFF2-40B4-BE49-F238E27FC236}">
                <a16:creationId xmlns:a16="http://schemas.microsoft.com/office/drawing/2014/main" id="{5020AFB6-40EC-DD93-EDC5-D96557A6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938" y="4308532"/>
            <a:ext cx="2291876" cy="2291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947B62-E8E5-099F-B686-97355F72B2AC}"/>
              </a:ext>
            </a:extLst>
          </p:cNvPr>
          <p:cNvSpPr txBox="1"/>
          <p:nvPr/>
        </p:nvSpPr>
        <p:spPr>
          <a:xfrm>
            <a:off x="8247427" y="3758121"/>
            <a:ext cx="3898899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rgbClr val="8CC7E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davidchuyaya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/disk-tees (github.com)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7C7-DB73-1D56-1A5E-0DFC637F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6C9E-029C-60ED-D95C-62A9D29570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1589670"/>
            <a:ext cx="8193024" cy="3601563"/>
          </a:xfrm>
        </p:spPr>
        <p:txBody>
          <a:bodyPr/>
          <a:lstStyle/>
          <a:p>
            <a:r>
              <a:rPr lang="en-US" dirty="0"/>
              <a:t>If you can’t trust disk, trust </a:t>
            </a:r>
            <a:r>
              <a:rPr lang="en-US" u="sng" dirty="0"/>
              <a:t>memory</a:t>
            </a:r>
            <a:r>
              <a:rPr lang="en-US" dirty="0"/>
              <a:t> </a:t>
            </a: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</a:t>
            </a:r>
            <a:endParaRPr lang="en-US" dirty="0"/>
          </a:p>
          <a:p>
            <a:r>
              <a:rPr lang="en-US" dirty="0"/>
              <a:t>All applications interact with the disk through the </a:t>
            </a:r>
            <a:r>
              <a:rPr lang="en-US" u="sng" dirty="0"/>
              <a:t>file system</a:t>
            </a:r>
            <a:r>
              <a:rPr lang="en-US" dirty="0"/>
              <a:t> </a:t>
            </a: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📂</a:t>
            </a:r>
            <a:endParaRPr lang="en-US" dirty="0"/>
          </a:p>
          <a:p>
            <a:r>
              <a:rPr lang="en-US" dirty="0"/>
              <a:t>The file system has APIs that explicitly guarantee persistence: </a:t>
            </a:r>
            <a:r>
              <a:rPr lang="en-US" u="sng" dirty="0" err="1"/>
              <a:t>fsync</a:t>
            </a:r>
            <a:r>
              <a:rPr lang="en-US" dirty="0"/>
              <a:t> 🔄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FEA9FC-664C-1407-71F3-5A5AAF3237EA}"/>
              </a:ext>
            </a:extLst>
          </p:cNvPr>
          <p:cNvGrpSpPr/>
          <p:nvPr/>
        </p:nvGrpSpPr>
        <p:grpSpPr>
          <a:xfrm>
            <a:off x="8777223" y="1215891"/>
            <a:ext cx="2988735" cy="4349120"/>
            <a:chOff x="368298" y="226414"/>
            <a:chExt cx="2988735" cy="4349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782BF1-2FC8-4904-ADD6-179CFC56AEF7}"/>
                </a:ext>
              </a:extLst>
            </p:cNvPr>
            <p:cNvSpPr txBox="1"/>
            <p:nvPr/>
          </p:nvSpPr>
          <p:spPr>
            <a:xfrm>
              <a:off x="1309534" y="3836870"/>
              <a:ext cx="110626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</a:t>
              </a:r>
              <a:r>
                <a:rPr lang="en-US" sz="1600" dirty="0"/>
                <a:t> CPU</a:t>
              </a:r>
            </a:p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 </a:t>
              </a:r>
              <a:r>
                <a:rPr lang="en-US" sz="1600" dirty="0"/>
                <a:t>Memory</a:t>
              </a:r>
            </a:p>
            <a:p>
              <a:r>
                <a:rPr lang="en-US" sz="1600" dirty="0">
                  <a:solidFill>
                    <a:srgbClr val="F4364C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✖ </a:t>
              </a:r>
              <a:r>
                <a:rPr lang="en-US" sz="1600" dirty="0">
                  <a:solidFill>
                    <a:srgbClr val="F4364C"/>
                  </a:solidFill>
                </a:rPr>
                <a:t>Disk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1130E6-6E20-BDCF-DA98-F4FE744ADE0A}"/>
                </a:ext>
              </a:extLst>
            </p:cNvPr>
            <p:cNvSpPr/>
            <p:nvPr/>
          </p:nvSpPr>
          <p:spPr>
            <a:xfrm>
              <a:off x="1198863" y="2913540"/>
              <a:ext cx="132760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3810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TEE</a:t>
              </a:r>
              <a:endParaRPr lang="en-US" sz="54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9" name="Graphic 8" descr="Laptop with phone and calculator">
              <a:extLst>
                <a:ext uri="{FF2B5EF4-FFF2-40B4-BE49-F238E27FC236}">
                  <a16:creationId xmlns:a16="http://schemas.microsoft.com/office/drawing/2014/main" id="{A296450E-D0AC-C04E-45ED-3302FB3C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8298" y="440265"/>
              <a:ext cx="2988735" cy="29887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58DD56-D5D7-6515-28A6-6C062EEACE00}"/>
                </a:ext>
              </a:extLst>
            </p:cNvPr>
            <p:cNvSpPr txBox="1"/>
            <p:nvPr/>
          </p:nvSpPr>
          <p:spPr>
            <a:xfrm>
              <a:off x="1094998" y="226414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87454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6C9E-029C-60ED-D95C-62A9D29570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963" y="1609564"/>
            <a:ext cx="10854268" cy="21242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Store the </a:t>
            </a:r>
            <a:r>
              <a:rPr lang="en-US" u="sng" dirty="0"/>
              <a:t>file system</a:t>
            </a:r>
            <a:r>
              <a:rPr lang="en-US" dirty="0"/>
              <a:t> </a:t>
            </a: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📂 in </a:t>
            </a:r>
            <a:r>
              <a:rPr lang="en-US" u="sng" dirty="0"/>
              <a:t>memory</a:t>
            </a:r>
            <a:r>
              <a:rPr lang="en-US" dirty="0"/>
              <a:t> </a:t>
            </a:r>
            <a:r>
              <a:rPr lang="en-US" sz="32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 with virtual paging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Intercept writes and replicate across TEEs </a:t>
            </a:r>
            <a:r>
              <a:rPr lang="en-US" sz="3200" dirty="0"/>
              <a:t>🫖</a:t>
            </a:r>
            <a:r>
              <a:rPr lang="en-US" dirty="0"/>
              <a:t> for persistence</a:t>
            </a:r>
          </a:p>
          <a:p>
            <a:pPr marL="0" indent="0">
              <a:buNone/>
            </a:pPr>
            <a:r>
              <a:rPr lang="en-US" dirty="0"/>
              <a:t>Reach consensus on </a:t>
            </a:r>
            <a:r>
              <a:rPr lang="en-US" u="sng" dirty="0" err="1"/>
              <a:t>fsync</a:t>
            </a:r>
            <a:r>
              <a:rPr lang="en-US" dirty="0"/>
              <a:t> 🔄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DF543A-5CA9-6D08-564D-5071653D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8193087" cy="307975"/>
          </a:xfrm>
        </p:spPr>
        <p:txBody>
          <a:bodyPr/>
          <a:lstStyle/>
          <a:p>
            <a:r>
              <a:rPr lang="en-US" dirty="0"/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1634942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06D4A-12BE-2EEB-3984-74D3CD53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execution</a:t>
            </a:r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A3EE1348-C6FC-0B21-62A0-428A8EDB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165" y="1934632"/>
            <a:ext cx="2988735" cy="298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5F9EB-4330-7052-8AA9-BBCF3C4EC723}"/>
              </a:ext>
            </a:extLst>
          </p:cNvPr>
          <p:cNvSpPr txBox="1"/>
          <p:nvPr/>
        </p:nvSpPr>
        <p:spPr>
          <a:xfrm>
            <a:off x="3229655" y="2428432"/>
            <a:ext cx="1320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25CF5-EE9D-A825-460A-32226C25F321}"/>
              </a:ext>
            </a:extLst>
          </p:cNvPr>
          <p:cNvSpPr txBox="1"/>
          <p:nvPr/>
        </p:nvSpPr>
        <p:spPr>
          <a:xfrm>
            <a:off x="3179915" y="3872581"/>
            <a:ext cx="142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💿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63537B-1125-6472-E5F6-644CA1E93E92}"/>
              </a:ext>
            </a:extLst>
          </p:cNvPr>
          <p:cNvSpPr txBox="1">
            <a:spLocks/>
          </p:cNvSpPr>
          <p:nvPr/>
        </p:nvSpPr>
        <p:spPr>
          <a:xfrm>
            <a:off x="1304090" y="4550834"/>
            <a:ext cx="1692883" cy="39261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Postgres🛢️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6001-8484-71DD-8560-BE7A6DF20E60}"/>
              </a:ext>
            </a:extLst>
          </p:cNvPr>
          <p:cNvGrpSpPr/>
          <p:nvPr/>
        </p:nvGrpSpPr>
        <p:grpSpPr>
          <a:xfrm>
            <a:off x="3558676" y="3088457"/>
            <a:ext cx="938160" cy="754920"/>
            <a:chOff x="3558676" y="3088457"/>
            <a:chExt cx="938160" cy="75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14:cNvPr>
                <p14:cNvContentPartPr/>
                <p14:nvPr/>
              </p14:nvContentPartPr>
              <p14:xfrm>
                <a:off x="4231156" y="3088457"/>
                <a:ext cx="186120" cy="685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5516" y="3052817"/>
                  <a:ext cx="2577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14:cNvPr>
                <p14:cNvContentPartPr/>
                <p14:nvPr/>
              </p14:nvContentPartPr>
              <p14:xfrm>
                <a:off x="4162036" y="3584537"/>
                <a:ext cx="334800" cy="25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6396" y="3548897"/>
                  <a:ext cx="406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4BE8CB-A387-62AE-94A7-295CF809D42E}"/>
                    </a:ext>
                  </a:extLst>
                </p14:cNvPr>
                <p14:cNvContentPartPr/>
                <p14:nvPr/>
              </p14:nvContentPartPr>
              <p14:xfrm>
                <a:off x="3558676" y="3148217"/>
                <a:ext cx="342360" cy="57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4BE8CB-A387-62AE-94A7-295CF809D4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22676" y="3112217"/>
                  <a:ext cx="414000" cy="64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95432E-DD9D-EC89-0C12-0B459A6737EA}"/>
              </a:ext>
            </a:extLst>
          </p:cNvPr>
          <p:cNvSpPr txBox="1"/>
          <p:nvPr/>
        </p:nvSpPr>
        <p:spPr>
          <a:xfrm>
            <a:off x="4600198" y="3305888"/>
            <a:ext cx="1556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Write, read, </a:t>
            </a:r>
            <a:r>
              <a:rPr lang="en-US" sz="1600" dirty="0" err="1"/>
              <a:t>fsync</a:t>
            </a:r>
            <a:endParaRPr lang="en-US" sz="1600" dirty="0">
              <a:solidFill>
                <a:srgbClr val="8DE97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37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06D4A-12BE-2EEB-3984-74D3CD53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8660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Execution with </a:t>
            </a:r>
            <a:r>
              <a:rPr lang="en-US" dirty="0" err="1"/>
              <a:t>Rollbaccine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Async write with sequence number</a:t>
            </a:r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A3EE1348-C6FC-0B21-62A0-428A8EDB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165" y="1934632"/>
            <a:ext cx="2988735" cy="298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5F9EB-4330-7052-8AA9-BBCF3C4EC723}"/>
              </a:ext>
            </a:extLst>
          </p:cNvPr>
          <p:cNvSpPr txBox="1"/>
          <p:nvPr/>
        </p:nvSpPr>
        <p:spPr>
          <a:xfrm>
            <a:off x="3229655" y="2428432"/>
            <a:ext cx="1320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25CF5-EE9D-A825-460A-32226C25F321}"/>
              </a:ext>
            </a:extLst>
          </p:cNvPr>
          <p:cNvSpPr txBox="1"/>
          <p:nvPr/>
        </p:nvSpPr>
        <p:spPr>
          <a:xfrm>
            <a:off x="3179915" y="3872581"/>
            <a:ext cx="142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</a:t>
            </a:r>
            <a:endParaRPr lang="en-US" sz="4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63537B-1125-6472-E5F6-644CA1E93E92}"/>
              </a:ext>
            </a:extLst>
          </p:cNvPr>
          <p:cNvSpPr txBox="1">
            <a:spLocks/>
          </p:cNvSpPr>
          <p:nvPr/>
        </p:nvSpPr>
        <p:spPr>
          <a:xfrm>
            <a:off x="1304090" y="4550834"/>
            <a:ext cx="1692883" cy="39261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Postgres🛢️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6001-8484-71DD-8560-BE7A6DF20E60}"/>
              </a:ext>
            </a:extLst>
          </p:cNvPr>
          <p:cNvGrpSpPr/>
          <p:nvPr/>
        </p:nvGrpSpPr>
        <p:grpSpPr>
          <a:xfrm>
            <a:off x="4162036" y="3088457"/>
            <a:ext cx="334800" cy="754920"/>
            <a:chOff x="4162036" y="3088457"/>
            <a:chExt cx="334800" cy="75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14:cNvPr>
                <p14:cNvContentPartPr/>
                <p14:nvPr/>
              </p14:nvContentPartPr>
              <p14:xfrm>
                <a:off x="4231156" y="3088457"/>
                <a:ext cx="186120" cy="685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5516" y="3052817"/>
                  <a:ext cx="2577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14:cNvPr>
                <p14:cNvContentPartPr/>
                <p14:nvPr/>
              </p14:nvContentPartPr>
              <p14:xfrm>
                <a:off x="4162036" y="3584537"/>
                <a:ext cx="334800" cy="25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6396" y="3548897"/>
                  <a:ext cx="406440" cy="33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F6D3A8-6706-E863-C0DE-4F00CA86AEB1}"/>
              </a:ext>
            </a:extLst>
          </p:cNvPr>
          <p:cNvSpPr txBox="1"/>
          <p:nvPr/>
        </p:nvSpPr>
        <p:spPr>
          <a:xfrm>
            <a:off x="1391718" y="1691613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🫖</a:t>
            </a:r>
            <a:endParaRPr lang="en-US" sz="8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E51AA0-1BBE-E6CB-AC85-6C2ECC744A47}"/>
              </a:ext>
            </a:extLst>
          </p:cNvPr>
          <p:cNvGrpSpPr/>
          <p:nvPr/>
        </p:nvGrpSpPr>
        <p:grpSpPr>
          <a:xfrm>
            <a:off x="4605916" y="2148067"/>
            <a:ext cx="1199520" cy="613440"/>
            <a:chOff x="4605916" y="2148067"/>
            <a:chExt cx="1199520" cy="613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14:cNvPr>
                <p14:cNvContentPartPr/>
                <p14:nvPr/>
              </p14:nvContentPartPr>
              <p14:xfrm>
                <a:off x="4605916" y="2195947"/>
                <a:ext cx="1096200" cy="56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9916" y="2159947"/>
                  <a:ext cx="11678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14:cNvPr>
                <p14:cNvContentPartPr/>
                <p14:nvPr/>
              </p14:nvContentPartPr>
              <p14:xfrm>
                <a:off x="5459836" y="2148067"/>
                <a:ext cx="345600" cy="326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3836" y="2112427"/>
                  <a:ext cx="4172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7E6E6-21F5-FCED-C475-C647A6D88893}"/>
              </a:ext>
            </a:extLst>
          </p:cNvPr>
          <p:cNvGrpSpPr/>
          <p:nvPr/>
        </p:nvGrpSpPr>
        <p:grpSpPr>
          <a:xfrm>
            <a:off x="5536906" y="-62"/>
            <a:ext cx="3838395" cy="3231754"/>
            <a:chOff x="5536906" y="-62"/>
            <a:chExt cx="3838395" cy="3231754"/>
          </a:xfrm>
        </p:grpSpPr>
        <p:pic>
          <p:nvPicPr>
            <p:cNvPr id="7" name="Graphic 6" descr="Laptop with phone and calculator">
              <a:extLst>
                <a:ext uri="{FF2B5EF4-FFF2-40B4-BE49-F238E27FC236}">
                  <a16:creationId xmlns:a16="http://schemas.microsoft.com/office/drawing/2014/main" id="{556886D0-597E-7935-FA92-EF166D7F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9B5ECC-166A-458E-F687-5BEDD022DBCB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63144D-BF11-B7D5-93FC-5CE8C50B197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666CB1-4C27-4305-D3BD-62DF95555D31}"/>
              </a:ext>
            </a:extLst>
          </p:cNvPr>
          <p:cNvGrpSpPr/>
          <p:nvPr/>
        </p:nvGrpSpPr>
        <p:grpSpPr>
          <a:xfrm>
            <a:off x="8037233" y="1768083"/>
            <a:ext cx="3838395" cy="3231754"/>
            <a:chOff x="5536906" y="-62"/>
            <a:chExt cx="3838395" cy="3231754"/>
          </a:xfrm>
        </p:grpSpPr>
        <p:pic>
          <p:nvPicPr>
            <p:cNvPr id="37" name="Graphic 36" descr="Laptop with phone and calculator">
              <a:extLst>
                <a:ext uri="{FF2B5EF4-FFF2-40B4-BE49-F238E27FC236}">
                  <a16:creationId xmlns:a16="http://schemas.microsoft.com/office/drawing/2014/main" id="{A1BDEEB4-E1FC-C2FA-1FFD-D8993CB26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C0235F-F0C3-7979-BE4E-1FFE5A9166A7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9E1B22-838B-BD6A-0F47-A3DC4E2BAE1A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85579D-878B-211B-8CBC-59CDD2179D8A}"/>
              </a:ext>
            </a:extLst>
          </p:cNvPr>
          <p:cNvGrpSpPr/>
          <p:nvPr/>
        </p:nvGrpSpPr>
        <p:grpSpPr>
          <a:xfrm>
            <a:off x="5520723" y="3752521"/>
            <a:ext cx="3838395" cy="3231754"/>
            <a:chOff x="5536906" y="-62"/>
            <a:chExt cx="3838395" cy="3231754"/>
          </a:xfrm>
        </p:grpSpPr>
        <p:pic>
          <p:nvPicPr>
            <p:cNvPr id="41" name="Graphic 40" descr="Laptop with phone and calculator">
              <a:extLst>
                <a:ext uri="{FF2B5EF4-FFF2-40B4-BE49-F238E27FC236}">
                  <a16:creationId xmlns:a16="http://schemas.microsoft.com/office/drawing/2014/main" id="{624E6D4D-5761-9C7C-D089-D8A7167F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0A7A67-93EE-3602-893F-FF56A077998C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14AF6-E074-586B-5BEA-17834DF01F8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14:cNvPr>
              <p14:cNvContentPartPr/>
              <p14:nvPr/>
            </p14:nvContentPartPr>
            <p14:xfrm>
              <a:off x="4663068" y="3026911"/>
              <a:ext cx="3495960" cy="798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7068" y="2990911"/>
                <a:ext cx="356760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14:cNvPr>
              <p14:cNvContentPartPr/>
              <p14:nvPr/>
            </p14:nvContentPartPr>
            <p14:xfrm>
              <a:off x="7993068" y="3507871"/>
              <a:ext cx="251280" cy="453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428" y="3472231"/>
                <a:ext cx="32292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5A27AA7-A833-FE1F-801F-9627F482B73A}"/>
              </a:ext>
            </a:extLst>
          </p:cNvPr>
          <p:cNvGrpSpPr/>
          <p:nvPr/>
        </p:nvGrpSpPr>
        <p:grpSpPr>
          <a:xfrm>
            <a:off x="4609428" y="3230311"/>
            <a:ext cx="1522800" cy="1896840"/>
            <a:chOff x="4609428" y="3230311"/>
            <a:chExt cx="1522800" cy="189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14:cNvPr>
                <p14:cNvContentPartPr/>
                <p14:nvPr/>
              </p14:nvContentPartPr>
              <p14:xfrm>
                <a:off x="4609428" y="3230311"/>
                <a:ext cx="1458360" cy="180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3788" y="3194671"/>
                  <a:ext cx="1530000" cy="18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14:cNvPr>
                <p14:cNvContentPartPr/>
                <p14:nvPr/>
              </p14:nvContentPartPr>
              <p14:xfrm>
                <a:off x="5674308" y="4940311"/>
                <a:ext cx="457920" cy="186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8668" y="4904311"/>
                  <a:ext cx="529560" cy="25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9A5950E-C375-0CF8-1D2E-FD297FEF9930}"/>
              </a:ext>
            </a:extLst>
          </p:cNvPr>
          <p:cNvSpPr txBox="1"/>
          <p:nvPr/>
        </p:nvSpPr>
        <p:spPr>
          <a:xfrm>
            <a:off x="588262" y="5967573"/>
            <a:ext cx="382636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File system operations intercepted with FUSE</a:t>
            </a:r>
            <a:endParaRPr lang="en-US" sz="1600" dirty="0">
              <a:solidFill>
                <a:srgbClr val="8DE97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66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06D4A-12BE-2EEB-3984-74D3CD53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8660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Execution with </a:t>
            </a:r>
            <a:r>
              <a:rPr lang="en-US" dirty="0" err="1"/>
              <a:t>Rollbaccine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Read</a:t>
            </a:r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A3EE1348-C6FC-0B21-62A0-428A8EDB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165" y="1934632"/>
            <a:ext cx="2988735" cy="298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5F9EB-4330-7052-8AA9-BBCF3C4EC723}"/>
              </a:ext>
            </a:extLst>
          </p:cNvPr>
          <p:cNvSpPr txBox="1"/>
          <p:nvPr/>
        </p:nvSpPr>
        <p:spPr>
          <a:xfrm>
            <a:off x="3229655" y="2428432"/>
            <a:ext cx="1320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25CF5-EE9D-A825-460A-32226C25F321}"/>
              </a:ext>
            </a:extLst>
          </p:cNvPr>
          <p:cNvSpPr txBox="1"/>
          <p:nvPr/>
        </p:nvSpPr>
        <p:spPr>
          <a:xfrm>
            <a:off x="3179915" y="3872581"/>
            <a:ext cx="142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</a:t>
            </a:r>
            <a:endParaRPr lang="en-US" sz="4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63537B-1125-6472-E5F6-644CA1E93E92}"/>
              </a:ext>
            </a:extLst>
          </p:cNvPr>
          <p:cNvSpPr txBox="1">
            <a:spLocks/>
          </p:cNvSpPr>
          <p:nvPr/>
        </p:nvSpPr>
        <p:spPr>
          <a:xfrm>
            <a:off x="1304090" y="4550834"/>
            <a:ext cx="1692883" cy="39261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Postgres🛢️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6001-8484-71DD-8560-BE7A6DF20E60}"/>
              </a:ext>
            </a:extLst>
          </p:cNvPr>
          <p:cNvGrpSpPr/>
          <p:nvPr/>
        </p:nvGrpSpPr>
        <p:grpSpPr>
          <a:xfrm>
            <a:off x="4162036" y="3088457"/>
            <a:ext cx="334800" cy="754920"/>
            <a:chOff x="4162036" y="3088457"/>
            <a:chExt cx="334800" cy="75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14:cNvPr>
                <p14:cNvContentPartPr/>
                <p14:nvPr/>
              </p14:nvContentPartPr>
              <p14:xfrm>
                <a:off x="4231156" y="3088457"/>
                <a:ext cx="186120" cy="685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5516" y="3052817"/>
                  <a:ext cx="2577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14:cNvPr>
                <p14:cNvContentPartPr/>
                <p14:nvPr/>
              </p14:nvContentPartPr>
              <p14:xfrm>
                <a:off x="4162036" y="3584537"/>
                <a:ext cx="334800" cy="25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6396" y="3548897"/>
                  <a:ext cx="406440" cy="33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F6D3A8-6706-E863-C0DE-4F00CA86AEB1}"/>
              </a:ext>
            </a:extLst>
          </p:cNvPr>
          <p:cNvSpPr txBox="1"/>
          <p:nvPr/>
        </p:nvSpPr>
        <p:spPr>
          <a:xfrm>
            <a:off x="1391718" y="1691613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🫖</a:t>
            </a:r>
            <a:endParaRPr lang="en-US" sz="80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7E6E6-21F5-FCED-C475-C647A6D88893}"/>
              </a:ext>
            </a:extLst>
          </p:cNvPr>
          <p:cNvGrpSpPr/>
          <p:nvPr/>
        </p:nvGrpSpPr>
        <p:grpSpPr>
          <a:xfrm>
            <a:off x="5536906" y="-62"/>
            <a:ext cx="3838395" cy="3231754"/>
            <a:chOff x="5536906" y="-62"/>
            <a:chExt cx="3838395" cy="3231754"/>
          </a:xfrm>
        </p:grpSpPr>
        <p:pic>
          <p:nvPicPr>
            <p:cNvPr id="7" name="Graphic 6" descr="Laptop with phone and calculator">
              <a:extLst>
                <a:ext uri="{FF2B5EF4-FFF2-40B4-BE49-F238E27FC236}">
                  <a16:creationId xmlns:a16="http://schemas.microsoft.com/office/drawing/2014/main" id="{556886D0-597E-7935-FA92-EF166D7F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9B5ECC-166A-458E-F687-5BEDD022DBCB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63144D-BF11-B7D5-93FC-5CE8C50B197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666CB1-4C27-4305-D3BD-62DF95555D31}"/>
              </a:ext>
            </a:extLst>
          </p:cNvPr>
          <p:cNvGrpSpPr/>
          <p:nvPr/>
        </p:nvGrpSpPr>
        <p:grpSpPr>
          <a:xfrm>
            <a:off x="8037233" y="1768083"/>
            <a:ext cx="3838395" cy="3231754"/>
            <a:chOff x="5536906" y="-62"/>
            <a:chExt cx="3838395" cy="3231754"/>
          </a:xfrm>
        </p:grpSpPr>
        <p:pic>
          <p:nvPicPr>
            <p:cNvPr id="37" name="Graphic 36" descr="Laptop with phone and calculator">
              <a:extLst>
                <a:ext uri="{FF2B5EF4-FFF2-40B4-BE49-F238E27FC236}">
                  <a16:creationId xmlns:a16="http://schemas.microsoft.com/office/drawing/2014/main" id="{A1BDEEB4-E1FC-C2FA-1FFD-D8993CB26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C0235F-F0C3-7979-BE4E-1FFE5A9166A7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9E1B22-838B-BD6A-0F47-A3DC4E2BAE1A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85579D-878B-211B-8CBC-59CDD2179D8A}"/>
              </a:ext>
            </a:extLst>
          </p:cNvPr>
          <p:cNvGrpSpPr/>
          <p:nvPr/>
        </p:nvGrpSpPr>
        <p:grpSpPr>
          <a:xfrm>
            <a:off x="5520723" y="3752521"/>
            <a:ext cx="3838395" cy="3231754"/>
            <a:chOff x="5536906" y="-62"/>
            <a:chExt cx="3838395" cy="3231754"/>
          </a:xfrm>
        </p:grpSpPr>
        <p:pic>
          <p:nvPicPr>
            <p:cNvPr id="41" name="Graphic 40" descr="Laptop with phone and calculator">
              <a:extLst>
                <a:ext uri="{FF2B5EF4-FFF2-40B4-BE49-F238E27FC236}">
                  <a16:creationId xmlns:a16="http://schemas.microsoft.com/office/drawing/2014/main" id="{624E6D4D-5761-9C7C-D089-D8A7167F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0A7A67-93EE-3602-893F-FF56A077998C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14AF6-E074-586B-5BEA-17834DF01F8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4A7990-53E3-FF14-723A-456D00094629}"/>
                  </a:ext>
                </a:extLst>
              </p14:cNvPr>
              <p14:cNvContentPartPr/>
              <p14:nvPr/>
            </p14:nvContentPartPr>
            <p14:xfrm>
              <a:off x="3558676" y="3148217"/>
              <a:ext cx="342360" cy="57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4A7990-53E3-FF14-723A-456D000946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676" y="3112217"/>
                <a:ext cx="414000" cy="6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0357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06D4A-12BE-2EEB-3984-74D3CD53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8660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Execution with </a:t>
            </a:r>
            <a:r>
              <a:rPr lang="en-US" dirty="0" err="1"/>
              <a:t>Rollbaccine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Fsync</a:t>
            </a:r>
            <a:r>
              <a:rPr lang="en-US" dirty="0"/>
              <a:t> with sequence number</a:t>
            </a:r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A3EE1348-C6FC-0B21-62A0-428A8EDB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165" y="1934632"/>
            <a:ext cx="2988735" cy="298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5F9EB-4330-7052-8AA9-BBCF3C4EC723}"/>
              </a:ext>
            </a:extLst>
          </p:cNvPr>
          <p:cNvSpPr txBox="1"/>
          <p:nvPr/>
        </p:nvSpPr>
        <p:spPr>
          <a:xfrm>
            <a:off x="3229655" y="2428432"/>
            <a:ext cx="1320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25CF5-EE9D-A825-460A-32226C25F321}"/>
              </a:ext>
            </a:extLst>
          </p:cNvPr>
          <p:cNvSpPr txBox="1"/>
          <p:nvPr/>
        </p:nvSpPr>
        <p:spPr>
          <a:xfrm>
            <a:off x="3179915" y="3872581"/>
            <a:ext cx="142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</a:t>
            </a:r>
            <a:endParaRPr lang="en-US" sz="4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63537B-1125-6472-E5F6-644CA1E93E92}"/>
              </a:ext>
            </a:extLst>
          </p:cNvPr>
          <p:cNvSpPr txBox="1">
            <a:spLocks/>
          </p:cNvSpPr>
          <p:nvPr/>
        </p:nvSpPr>
        <p:spPr>
          <a:xfrm>
            <a:off x="1304090" y="4550834"/>
            <a:ext cx="1692883" cy="39261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Postgres🛢️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6001-8484-71DD-8560-BE7A6DF20E60}"/>
              </a:ext>
            </a:extLst>
          </p:cNvPr>
          <p:cNvGrpSpPr/>
          <p:nvPr/>
        </p:nvGrpSpPr>
        <p:grpSpPr>
          <a:xfrm>
            <a:off x="4162036" y="3088457"/>
            <a:ext cx="334800" cy="754920"/>
            <a:chOff x="4162036" y="3088457"/>
            <a:chExt cx="334800" cy="754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14:cNvPr>
                <p14:cNvContentPartPr/>
                <p14:nvPr/>
              </p14:nvContentPartPr>
              <p14:xfrm>
                <a:off x="4231156" y="3088457"/>
                <a:ext cx="186120" cy="685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964B44-3D5F-640B-B716-9C0914F03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5516" y="3052817"/>
                  <a:ext cx="25776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14:cNvPr>
                <p14:cNvContentPartPr/>
                <p14:nvPr/>
              </p14:nvContentPartPr>
              <p14:xfrm>
                <a:off x="4162036" y="3584537"/>
                <a:ext cx="334800" cy="25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9D27A9-B528-8822-0347-838A05EFFC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6396" y="3548897"/>
                  <a:ext cx="406440" cy="33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1F6D3A8-6706-E863-C0DE-4F00CA86AEB1}"/>
              </a:ext>
            </a:extLst>
          </p:cNvPr>
          <p:cNvSpPr txBox="1"/>
          <p:nvPr/>
        </p:nvSpPr>
        <p:spPr>
          <a:xfrm>
            <a:off x="1391718" y="1691613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🫖</a:t>
            </a:r>
            <a:endParaRPr lang="en-US" sz="8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E51AA0-1BBE-E6CB-AC85-6C2ECC744A47}"/>
              </a:ext>
            </a:extLst>
          </p:cNvPr>
          <p:cNvGrpSpPr/>
          <p:nvPr/>
        </p:nvGrpSpPr>
        <p:grpSpPr>
          <a:xfrm>
            <a:off x="4605916" y="2148067"/>
            <a:ext cx="1199520" cy="613440"/>
            <a:chOff x="4605916" y="2148067"/>
            <a:chExt cx="1199520" cy="613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14:cNvPr>
                <p14:cNvContentPartPr/>
                <p14:nvPr/>
              </p14:nvContentPartPr>
              <p14:xfrm>
                <a:off x="4605916" y="2195947"/>
                <a:ext cx="1096200" cy="56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69916" y="2159947"/>
                  <a:ext cx="11678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14:cNvPr>
                <p14:cNvContentPartPr/>
                <p14:nvPr/>
              </p14:nvContentPartPr>
              <p14:xfrm>
                <a:off x="5459836" y="2148067"/>
                <a:ext cx="345600" cy="326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23836" y="2112427"/>
                  <a:ext cx="4172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7E6E6-21F5-FCED-C475-C647A6D88893}"/>
              </a:ext>
            </a:extLst>
          </p:cNvPr>
          <p:cNvGrpSpPr/>
          <p:nvPr/>
        </p:nvGrpSpPr>
        <p:grpSpPr>
          <a:xfrm>
            <a:off x="5536906" y="-62"/>
            <a:ext cx="3838395" cy="3231754"/>
            <a:chOff x="5536906" y="-62"/>
            <a:chExt cx="3838395" cy="3231754"/>
          </a:xfrm>
        </p:grpSpPr>
        <p:pic>
          <p:nvPicPr>
            <p:cNvPr id="7" name="Graphic 6" descr="Laptop with phone and calculator">
              <a:extLst>
                <a:ext uri="{FF2B5EF4-FFF2-40B4-BE49-F238E27FC236}">
                  <a16:creationId xmlns:a16="http://schemas.microsoft.com/office/drawing/2014/main" id="{556886D0-597E-7935-FA92-EF166D7F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9B5ECC-166A-458E-F687-5BEDD022DBCB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63144D-BF11-B7D5-93FC-5CE8C50B197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666CB1-4C27-4305-D3BD-62DF95555D31}"/>
              </a:ext>
            </a:extLst>
          </p:cNvPr>
          <p:cNvGrpSpPr/>
          <p:nvPr/>
        </p:nvGrpSpPr>
        <p:grpSpPr>
          <a:xfrm>
            <a:off x="8037233" y="1768083"/>
            <a:ext cx="3838395" cy="3231754"/>
            <a:chOff x="5536906" y="-62"/>
            <a:chExt cx="3838395" cy="3231754"/>
          </a:xfrm>
        </p:grpSpPr>
        <p:pic>
          <p:nvPicPr>
            <p:cNvPr id="37" name="Graphic 36" descr="Laptop with phone and calculator">
              <a:extLst>
                <a:ext uri="{FF2B5EF4-FFF2-40B4-BE49-F238E27FC236}">
                  <a16:creationId xmlns:a16="http://schemas.microsoft.com/office/drawing/2014/main" id="{A1BDEEB4-E1FC-C2FA-1FFD-D8993CB26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C0235F-F0C3-7979-BE4E-1FFE5A9166A7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9E1B22-838B-BD6A-0F47-A3DC4E2BAE1A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85579D-878B-211B-8CBC-59CDD2179D8A}"/>
              </a:ext>
            </a:extLst>
          </p:cNvPr>
          <p:cNvGrpSpPr/>
          <p:nvPr/>
        </p:nvGrpSpPr>
        <p:grpSpPr>
          <a:xfrm>
            <a:off x="5520723" y="3752521"/>
            <a:ext cx="3838395" cy="3231754"/>
            <a:chOff x="5536906" y="-62"/>
            <a:chExt cx="3838395" cy="3231754"/>
          </a:xfrm>
        </p:grpSpPr>
        <p:pic>
          <p:nvPicPr>
            <p:cNvPr id="41" name="Graphic 40" descr="Laptop with phone and calculator">
              <a:extLst>
                <a:ext uri="{FF2B5EF4-FFF2-40B4-BE49-F238E27FC236}">
                  <a16:creationId xmlns:a16="http://schemas.microsoft.com/office/drawing/2014/main" id="{624E6D4D-5761-9C7C-D089-D8A7167F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0A7A67-93EE-3602-893F-FF56A077998C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14AF6-E074-586B-5BEA-17834DF01F8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14:cNvPr>
              <p14:cNvContentPartPr/>
              <p14:nvPr/>
            </p14:nvContentPartPr>
            <p14:xfrm>
              <a:off x="4663068" y="3026911"/>
              <a:ext cx="3495960" cy="798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7068" y="2990911"/>
                <a:ext cx="356760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14:cNvPr>
              <p14:cNvContentPartPr/>
              <p14:nvPr/>
            </p14:nvContentPartPr>
            <p14:xfrm>
              <a:off x="7993068" y="3507871"/>
              <a:ext cx="251280" cy="453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57428" y="3472231"/>
                <a:ext cx="32292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5A27AA7-A833-FE1F-801F-9627F482B73A}"/>
              </a:ext>
            </a:extLst>
          </p:cNvPr>
          <p:cNvGrpSpPr/>
          <p:nvPr/>
        </p:nvGrpSpPr>
        <p:grpSpPr>
          <a:xfrm>
            <a:off x="4609428" y="3230311"/>
            <a:ext cx="1522800" cy="1896840"/>
            <a:chOff x="4609428" y="3230311"/>
            <a:chExt cx="1522800" cy="189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14:cNvPr>
                <p14:cNvContentPartPr/>
                <p14:nvPr/>
              </p14:nvContentPartPr>
              <p14:xfrm>
                <a:off x="4609428" y="3230311"/>
                <a:ext cx="1458360" cy="180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73788" y="3194671"/>
                  <a:ext cx="1530000" cy="18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14:cNvPr>
                <p14:cNvContentPartPr/>
                <p14:nvPr/>
              </p14:nvContentPartPr>
              <p14:xfrm>
                <a:off x="5674308" y="4940311"/>
                <a:ext cx="457920" cy="186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38668" y="4904311"/>
                  <a:ext cx="52956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8D24EE-5827-D326-21C2-D269E9F237AE}"/>
                  </a:ext>
                </a:extLst>
              </p14:cNvPr>
              <p14:cNvContentPartPr/>
              <p14:nvPr/>
            </p14:nvContentPartPr>
            <p14:xfrm>
              <a:off x="3558676" y="3148217"/>
              <a:ext cx="342360" cy="57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8D24EE-5827-D326-21C2-D269E9F237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2676" y="3112217"/>
                <a:ext cx="414000" cy="64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FC03329-DEA0-8CE3-66CF-E9368185B40E}"/>
              </a:ext>
            </a:extLst>
          </p:cNvPr>
          <p:cNvGrpSpPr/>
          <p:nvPr/>
        </p:nvGrpSpPr>
        <p:grpSpPr>
          <a:xfrm>
            <a:off x="4917948" y="2389749"/>
            <a:ext cx="3742920" cy="1076760"/>
            <a:chOff x="4917948" y="2389749"/>
            <a:chExt cx="3742920" cy="1076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D86AFE-00AD-BB70-F5AD-315E2E14A74C}"/>
                    </a:ext>
                  </a:extLst>
                </p14:cNvPr>
                <p14:cNvContentPartPr/>
                <p14:nvPr/>
              </p14:nvContentPartPr>
              <p14:xfrm>
                <a:off x="4924788" y="2389749"/>
                <a:ext cx="1206360" cy="46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D86AFE-00AD-BB70-F5AD-315E2E14A7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88788" y="2353749"/>
                  <a:ext cx="12780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55FE24-13E9-55BA-FC6F-3E2E78312F2A}"/>
                    </a:ext>
                  </a:extLst>
                </p14:cNvPr>
                <p14:cNvContentPartPr/>
                <p14:nvPr/>
              </p14:nvContentPartPr>
              <p14:xfrm>
                <a:off x="4917948" y="2686749"/>
                <a:ext cx="257400" cy="32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55FE24-13E9-55BA-FC6F-3E2E78312F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1948" y="2650749"/>
                  <a:ext cx="329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5670C4-2BB7-3C34-B179-2930E2EB3E98}"/>
                    </a:ext>
                  </a:extLst>
                </p14:cNvPr>
                <p14:cNvContentPartPr/>
                <p14:nvPr/>
              </p14:nvContentPartPr>
              <p14:xfrm>
                <a:off x="5759268" y="3059349"/>
                <a:ext cx="2901600" cy="40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5670C4-2BB7-3C34-B179-2930E2EB3E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23628" y="3023709"/>
                  <a:ext cx="2973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FD19F0-23C7-9F0B-7A5D-6F0E8F940B21}"/>
                    </a:ext>
                  </a:extLst>
                </p14:cNvPr>
                <p14:cNvContentPartPr/>
                <p14:nvPr/>
              </p14:nvContentPartPr>
              <p14:xfrm>
                <a:off x="5569188" y="2966829"/>
                <a:ext cx="295200" cy="246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FD19F0-23C7-9F0B-7A5D-6F0E8F940B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33188" y="2931189"/>
                  <a:ext cx="36684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2B9EFAA-3CAA-9FA1-02CD-DFC307778C7F}"/>
                  </a:ext>
                </a:extLst>
              </p14:cNvPr>
              <p14:cNvContentPartPr/>
              <p14:nvPr/>
            </p14:nvContentPartPr>
            <p14:xfrm>
              <a:off x="4492428" y="3937029"/>
              <a:ext cx="1221840" cy="1686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2B9EFAA-3CAA-9FA1-02CD-DFC307778C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56788" y="3901029"/>
                <a:ext cx="1293480" cy="17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21567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06D4A-12BE-2EEB-3984-74D3CD53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8660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Execution with </a:t>
            </a:r>
            <a:r>
              <a:rPr lang="en-US" dirty="0" err="1"/>
              <a:t>Rollbaccine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Recovery</a:t>
            </a:r>
          </a:p>
        </p:txBody>
      </p:sp>
      <p:pic>
        <p:nvPicPr>
          <p:cNvPr id="9" name="Graphic 8" descr="Laptop with phone and calculator">
            <a:extLst>
              <a:ext uri="{FF2B5EF4-FFF2-40B4-BE49-F238E27FC236}">
                <a16:creationId xmlns:a16="http://schemas.microsoft.com/office/drawing/2014/main" id="{A3EE1348-C6FC-0B21-62A0-428A8EDB7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165" y="1934632"/>
            <a:ext cx="2988735" cy="29887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5F9EB-4330-7052-8AA9-BBCF3C4EC723}"/>
              </a:ext>
            </a:extLst>
          </p:cNvPr>
          <p:cNvSpPr txBox="1"/>
          <p:nvPr/>
        </p:nvSpPr>
        <p:spPr>
          <a:xfrm>
            <a:off x="3229655" y="2428432"/>
            <a:ext cx="13208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25CF5-EE9D-A825-460A-32226C25F321}"/>
              </a:ext>
            </a:extLst>
          </p:cNvPr>
          <p:cNvSpPr txBox="1"/>
          <p:nvPr/>
        </p:nvSpPr>
        <p:spPr>
          <a:xfrm>
            <a:off x="3179915" y="3872581"/>
            <a:ext cx="14202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🧠</a:t>
            </a:r>
            <a:endParaRPr lang="en-US" sz="40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63537B-1125-6472-E5F6-644CA1E93E92}"/>
              </a:ext>
            </a:extLst>
          </p:cNvPr>
          <p:cNvSpPr txBox="1">
            <a:spLocks/>
          </p:cNvSpPr>
          <p:nvPr/>
        </p:nvSpPr>
        <p:spPr>
          <a:xfrm>
            <a:off x="1304090" y="4550834"/>
            <a:ext cx="1692883" cy="392617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Postgres🛢️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6D3A8-6706-E863-C0DE-4F00CA86AEB1}"/>
              </a:ext>
            </a:extLst>
          </p:cNvPr>
          <p:cNvSpPr txBox="1"/>
          <p:nvPr/>
        </p:nvSpPr>
        <p:spPr>
          <a:xfrm>
            <a:off x="1391718" y="1691613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🫖</a:t>
            </a:r>
            <a:endParaRPr lang="en-US" sz="8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E51AA0-1BBE-E6CB-AC85-6C2ECC744A47}"/>
              </a:ext>
            </a:extLst>
          </p:cNvPr>
          <p:cNvGrpSpPr/>
          <p:nvPr/>
        </p:nvGrpSpPr>
        <p:grpSpPr>
          <a:xfrm>
            <a:off x="4605916" y="2148067"/>
            <a:ext cx="1199520" cy="613440"/>
            <a:chOff x="4605916" y="2148067"/>
            <a:chExt cx="1199520" cy="613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14:cNvPr>
                <p14:cNvContentPartPr/>
                <p14:nvPr/>
              </p14:nvContentPartPr>
              <p14:xfrm>
                <a:off x="4605916" y="2195947"/>
                <a:ext cx="1096200" cy="56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F20542-806B-19AB-7643-F59E8A8DCC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9916" y="2159947"/>
                  <a:ext cx="116784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14:cNvPr>
                <p14:cNvContentPartPr/>
                <p14:nvPr/>
              </p14:nvContentPartPr>
              <p14:xfrm>
                <a:off x="5459836" y="2148067"/>
                <a:ext cx="345600" cy="326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060E20-ADC5-7E76-83DB-29B22128BC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23836" y="2112427"/>
                  <a:ext cx="417240" cy="39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7E6E6-21F5-FCED-C475-C647A6D88893}"/>
              </a:ext>
            </a:extLst>
          </p:cNvPr>
          <p:cNvGrpSpPr/>
          <p:nvPr/>
        </p:nvGrpSpPr>
        <p:grpSpPr>
          <a:xfrm>
            <a:off x="5536906" y="-62"/>
            <a:ext cx="3838395" cy="3231754"/>
            <a:chOff x="5536906" y="-62"/>
            <a:chExt cx="3838395" cy="3231754"/>
          </a:xfrm>
        </p:grpSpPr>
        <p:pic>
          <p:nvPicPr>
            <p:cNvPr id="7" name="Graphic 6" descr="Laptop with phone and calculator">
              <a:extLst>
                <a:ext uri="{FF2B5EF4-FFF2-40B4-BE49-F238E27FC236}">
                  <a16:creationId xmlns:a16="http://schemas.microsoft.com/office/drawing/2014/main" id="{556886D0-597E-7935-FA92-EF166D7F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9B5ECC-166A-458E-F687-5BEDD022DBCB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63144D-BF11-B7D5-93FC-5CE8C50B197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666CB1-4C27-4305-D3BD-62DF95555D31}"/>
              </a:ext>
            </a:extLst>
          </p:cNvPr>
          <p:cNvGrpSpPr/>
          <p:nvPr/>
        </p:nvGrpSpPr>
        <p:grpSpPr>
          <a:xfrm>
            <a:off x="8037233" y="1768083"/>
            <a:ext cx="3838395" cy="3231754"/>
            <a:chOff x="5536906" y="-62"/>
            <a:chExt cx="3838395" cy="3231754"/>
          </a:xfrm>
        </p:grpSpPr>
        <p:pic>
          <p:nvPicPr>
            <p:cNvPr id="37" name="Graphic 36" descr="Laptop with phone and calculator">
              <a:extLst>
                <a:ext uri="{FF2B5EF4-FFF2-40B4-BE49-F238E27FC236}">
                  <a16:creationId xmlns:a16="http://schemas.microsoft.com/office/drawing/2014/main" id="{A1BDEEB4-E1FC-C2FA-1FFD-D8993CB26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C0235F-F0C3-7979-BE4E-1FFE5A9166A7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9E1B22-838B-BD6A-0F47-A3DC4E2BAE1A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85579D-878B-211B-8CBC-59CDD2179D8A}"/>
              </a:ext>
            </a:extLst>
          </p:cNvPr>
          <p:cNvGrpSpPr/>
          <p:nvPr/>
        </p:nvGrpSpPr>
        <p:grpSpPr>
          <a:xfrm>
            <a:off x="5520723" y="3752521"/>
            <a:ext cx="3838395" cy="3231754"/>
            <a:chOff x="5536906" y="-62"/>
            <a:chExt cx="3838395" cy="3231754"/>
          </a:xfrm>
        </p:grpSpPr>
        <p:pic>
          <p:nvPicPr>
            <p:cNvPr id="41" name="Graphic 40" descr="Laptop with phone and calculator">
              <a:extLst>
                <a:ext uri="{FF2B5EF4-FFF2-40B4-BE49-F238E27FC236}">
                  <a16:creationId xmlns:a16="http://schemas.microsoft.com/office/drawing/2014/main" id="{624E6D4D-5761-9C7C-D089-D8A7167F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6566" y="242957"/>
              <a:ext cx="2988735" cy="298873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0A7A67-93EE-3602-893F-FF56A077998C}"/>
                </a:ext>
              </a:extLst>
            </p:cNvPr>
            <p:cNvSpPr txBox="1"/>
            <p:nvPr/>
          </p:nvSpPr>
          <p:spPr>
            <a:xfrm>
              <a:off x="7122119" y="-62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414AF6-E074-586B-5BEA-17834DF01F88}"/>
                </a:ext>
              </a:extLst>
            </p:cNvPr>
            <p:cNvSpPr txBox="1"/>
            <p:nvPr/>
          </p:nvSpPr>
          <p:spPr>
            <a:xfrm>
              <a:off x="5536906" y="1664486"/>
              <a:ext cx="142028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🧠</a:t>
              </a:r>
              <a:endParaRPr lang="en-US" sz="4000" dirty="0"/>
            </a:p>
          </p:txBody>
        </p:sp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14:cNvPr>
              <p14:cNvContentPartPr/>
              <p14:nvPr/>
            </p14:nvContentPartPr>
            <p14:xfrm>
              <a:off x="4663068" y="3026911"/>
              <a:ext cx="3495960" cy="798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08D748-7DA7-53A1-2035-9D67D24275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27068" y="2990911"/>
                <a:ext cx="356760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14:cNvPr>
              <p14:cNvContentPartPr/>
              <p14:nvPr/>
            </p14:nvContentPartPr>
            <p14:xfrm>
              <a:off x="7993068" y="3507871"/>
              <a:ext cx="251280" cy="453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059C93B-3B0F-9255-359C-1AD97DCD21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57428" y="3472231"/>
                <a:ext cx="322920" cy="52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B5A27AA7-A833-FE1F-801F-9627F482B73A}"/>
              </a:ext>
            </a:extLst>
          </p:cNvPr>
          <p:cNvGrpSpPr/>
          <p:nvPr/>
        </p:nvGrpSpPr>
        <p:grpSpPr>
          <a:xfrm>
            <a:off x="4609428" y="3230311"/>
            <a:ext cx="1522800" cy="1896840"/>
            <a:chOff x="4609428" y="3230311"/>
            <a:chExt cx="1522800" cy="1896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14:cNvPr>
                <p14:cNvContentPartPr/>
                <p14:nvPr/>
              </p14:nvContentPartPr>
              <p14:xfrm>
                <a:off x="4609428" y="3230311"/>
                <a:ext cx="1458360" cy="180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44649F-7837-A347-7D35-4AA2D75690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3788" y="3194671"/>
                  <a:ext cx="1530000" cy="18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14:cNvPr>
                <p14:cNvContentPartPr/>
                <p14:nvPr/>
              </p14:nvContentPartPr>
              <p14:xfrm>
                <a:off x="5674308" y="4940311"/>
                <a:ext cx="457920" cy="186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4ABE9D8-E6E3-5604-95B1-F503A47DA8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38668" y="4904311"/>
                  <a:ext cx="5295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C03329-DEA0-8CE3-66CF-E9368185B40E}"/>
              </a:ext>
            </a:extLst>
          </p:cNvPr>
          <p:cNvGrpSpPr/>
          <p:nvPr/>
        </p:nvGrpSpPr>
        <p:grpSpPr>
          <a:xfrm>
            <a:off x="4917948" y="2389749"/>
            <a:ext cx="3742920" cy="1076760"/>
            <a:chOff x="4917948" y="2389749"/>
            <a:chExt cx="3742920" cy="1076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D86AFE-00AD-BB70-F5AD-315E2E14A74C}"/>
                    </a:ext>
                  </a:extLst>
                </p14:cNvPr>
                <p14:cNvContentPartPr/>
                <p14:nvPr/>
              </p14:nvContentPartPr>
              <p14:xfrm>
                <a:off x="4924788" y="2389749"/>
                <a:ext cx="1206360" cy="469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D86AFE-00AD-BB70-F5AD-315E2E14A7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88788" y="2353749"/>
                  <a:ext cx="12780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55FE24-13E9-55BA-FC6F-3E2E78312F2A}"/>
                    </a:ext>
                  </a:extLst>
                </p14:cNvPr>
                <p14:cNvContentPartPr/>
                <p14:nvPr/>
              </p14:nvContentPartPr>
              <p14:xfrm>
                <a:off x="4917948" y="2686749"/>
                <a:ext cx="257400" cy="32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55FE24-13E9-55BA-FC6F-3E2E78312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1948" y="2650749"/>
                  <a:ext cx="3290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5670C4-2BB7-3C34-B179-2930E2EB3E98}"/>
                    </a:ext>
                  </a:extLst>
                </p14:cNvPr>
                <p14:cNvContentPartPr/>
                <p14:nvPr/>
              </p14:nvContentPartPr>
              <p14:xfrm>
                <a:off x="5759268" y="3059349"/>
                <a:ext cx="2901600" cy="40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5670C4-2BB7-3C34-B179-2930E2EB3E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23628" y="3023709"/>
                  <a:ext cx="297324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DFD19F0-23C7-9F0B-7A5D-6F0E8F940B21}"/>
                    </a:ext>
                  </a:extLst>
                </p14:cNvPr>
                <p14:cNvContentPartPr/>
                <p14:nvPr/>
              </p14:nvContentPartPr>
              <p14:xfrm>
                <a:off x="5569188" y="2966829"/>
                <a:ext cx="295200" cy="246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DFD19F0-23C7-9F0B-7A5D-6F0E8F940B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3188" y="2931189"/>
                  <a:ext cx="36684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2B9EFAA-3CAA-9FA1-02CD-DFC307778C7F}"/>
                  </a:ext>
                </a:extLst>
              </p14:cNvPr>
              <p14:cNvContentPartPr/>
              <p14:nvPr/>
            </p14:nvContentPartPr>
            <p14:xfrm>
              <a:off x="4492428" y="3937029"/>
              <a:ext cx="1221840" cy="1686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2B9EFAA-3CAA-9FA1-02CD-DFC307778C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56788" y="3901029"/>
                <a:ext cx="1293480" cy="17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8288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7732-BEED-6AB6-8E42-DB03F557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traditional SMR (</a:t>
            </a:r>
            <a:r>
              <a:rPr lang="en-US" dirty="0" err="1"/>
              <a:t>Paxos</a:t>
            </a:r>
            <a:r>
              <a:rPr lang="en-US" dirty="0"/>
              <a:t>, Raft, VR)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E6F54-698B-10AA-0F89-08C9263963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1589670"/>
            <a:ext cx="8193024" cy="1944058"/>
          </a:xfrm>
        </p:spPr>
        <p:txBody>
          <a:bodyPr/>
          <a:lstStyle/>
          <a:p>
            <a:r>
              <a:rPr lang="en-US" sz="2400" dirty="0"/>
              <a:t>The client is the leader/primary</a:t>
            </a:r>
          </a:p>
          <a:p>
            <a:pPr lvl="1"/>
            <a:r>
              <a:rPr lang="en-US" dirty="0"/>
              <a:t>Recovery = leader election with new client</a:t>
            </a:r>
          </a:p>
          <a:p>
            <a:r>
              <a:rPr lang="en-US" sz="2400" dirty="0"/>
              <a:t>Holes in the “log” cannot be filled with no-ops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1"/>
            <a:endParaRPr lang="en-US" sz="100" dirty="0"/>
          </a:p>
          <a:p>
            <a:r>
              <a:rPr lang="en-US" sz="2400" dirty="0"/>
              <a:t>Any read before </a:t>
            </a:r>
            <a:r>
              <a:rPr lang="en-US" sz="2400" dirty="0" err="1"/>
              <a:t>fsync</a:t>
            </a:r>
            <a:r>
              <a:rPr lang="en-US" sz="2400" dirty="0"/>
              <a:t> can observe uncommitted writes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BA1527-B3C2-DF6A-04B6-8CD78891CE0C}"/>
              </a:ext>
            </a:extLst>
          </p:cNvPr>
          <p:cNvGrpSpPr/>
          <p:nvPr/>
        </p:nvGrpSpPr>
        <p:grpSpPr>
          <a:xfrm>
            <a:off x="584199" y="4826235"/>
            <a:ext cx="4897495" cy="1446549"/>
            <a:chOff x="1021081" y="4025052"/>
            <a:chExt cx="4897495" cy="14465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7ADFC2-7AF8-5183-2DB7-34A69201E68F}"/>
                </a:ext>
              </a:extLst>
            </p:cNvPr>
            <p:cNvSpPr/>
            <p:nvPr/>
          </p:nvSpPr>
          <p:spPr>
            <a:xfrm>
              <a:off x="1021081" y="4025052"/>
              <a:ext cx="489749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Matchmaker </a:t>
              </a:r>
              <a:r>
                <a:rPr lang="en-US" sz="3200" b="1" cap="none" spc="0" dirty="0" err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MultiPaxos</a:t>
              </a:r>
              <a:endPara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D36B28-11DD-EE2A-EAC8-06D6F24E1CC4}"/>
                </a:ext>
              </a:extLst>
            </p:cNvPr>
            <p:cNvSpPr txBox="1"/>
            <p:nvPr/>
          </p:nvSpPr>
          <p:spPr>
            <a:xfrm>
              <a:off x="2011157" y="4609827"/>
              <a:ext cx="3106620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JSys</a:t>
              </a: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‘21</a:t>
              </a:r>
            </a:p>
            <a:p>
              <a:r>
                <a:rPr lang="en-US" sz="1600" dirty="0" err="1"/>
                <a:t>Paxos</a:t>
              </a:r>
              <a:r>
                <a:rPr lang="en-US" sz="1600" dirty="0"/>
                <a:t> with vertical reconfiguration</a:t>
              </a:r>
            </a:p>
            <a:p>
              <a:r>
                <a:rPr lang="en-US" sz="1600" dirty="0"/>
                <a:t>Matchmakers = CCF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3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E809-FBFA-BBFE-DA75-3A201B36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Microbenchmarks (50</a:t>
            </a:r>
            <a:r>
              <a:rPr lang="en-US" baseline="30000" dirty="0"/>
              <a:t>th</a:t>
            </a:r>
            <a:r>
              <a:rPr lang="en-US" dirty="0"/>
              <a:t> percentile, microseconds)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846DF-44B8-76E4-9445-911BF2C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8" y="1368545"/>
            <a:ext cx="8957724" cy="3017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AEE3D-9B05-A563-6011-2865AFC90AC6}"/>
              </a:ext>
            </a:extLst>
          </p:cNvPr>
          <p:cNvSpPr txBox="1"/>
          <p:nvPr/>
        </p:nvSpPr>
        <p:spPr>
          <a:xfrm>
            <a:off x="231334" y="5926375"/>
            <a:ext cx="4295600" cy="6928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/>
              <a:t>VMs: Standard_D8as_v5 or Standard_DC8as_v5</a:t>
            </a:r>
            <a:br>
              <a:rPr lang="en-US" sz="1600" dirty="0"/>
            </a:br>
            <a:r>
              <a:rPr lang="en-US" sz="1600" b="0" i="0" dirty="0">
                <a:effectLst/>
              </a:rPr>
              <a:t>AMD's 3rd Generation EPYC</a:t>
            </a:r>
            <a:r>
              <a:rPr lang="en-US" sz="1600" b="0" i="0" baseline="30000" dirty="0">
                <a:effectLst/>
              </a:rPr>
              <a:t>TM</a:t>
            </a:r>
            <a:r>
              <a:rPr lang="en-US" sz="1600" b="0" i="0" dirty="0">
                <a:effectLst/>
              </a:rPr>
              <a:t> 7763v processor 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1FACAC-5E2B-BBE1-B2CB-C9D80E037D0E}"/>
                  </a:ext>
                </a:extLst>
              </p14:cNvPr>
              <p14:cNvContentPartPr/>
              <p14:nvPr/>
            </p14:nvContentPartPr>
            <p14:xfrm>
              <a:off x="8694796" y="3576617"/>
              <a:ext cx="292680" cy="376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1FACAC-5E2B-BBE1-B2CB-C9D80E037D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9156" y="3540617"/>
                <a:ext cx="3643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758B78-81A5-D7FD-CC65-E66B54DB2655}"/>
                  </a:ext>
                </a:extLst>
              </p14:cNvPr>
              <p14:cNvContentPartPr/>
              <p14:nvPr/>
            </p14:nvContentPartPr>
            <p14:xfrm>
              <a:off x="8816476" y="3665537"/>
              <a:ext cx="765720" cy="1161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758B78-81A5-D7FD-CC65-E66B54DB26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0836" y="3629537"/>
                <a:ext cx="837360" cy="12326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A2F8294-9ADE-FD76-41C6-EB147E87B0C4}"/>
              </a:ext>
            </a:extLst>
          </p:cNvPr>
          <p:cNvSpPr txBox="1"/>
          <p:nvPr/>
        </p:nvSpPr>
        <p:spPr>
          <a:xfrm>
            <a:off x="4050227" y="4591971"/>
            <a:ext cx="4937249" cy="3234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/>
              <a:t>Should be much faster to network than to write to disk</a:t>
            </a:r>
          </a:p>
        </p:txBody>
      </p:sp>
    </p:spTree>
    <p:extLst>
      <p:ext uri="{BB962C8B-B14F-4D97-AF65-F5344CB8AC3E}">
        <p14:creationId xmlns:p14="http://schemas.microsoft.com/office/powerpoint/2010/main" val="23927805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4D28C-36D9-1F14-0E33-8C56E69C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demo</a:t>
            </a:r>
          </a:p>
        </p:txBody>
      </p:sp>
    </p:spTree>
    <p:extLst>
      <p:ext uri="{BB962C8B-B14F-4D97-AF65-F5344CB8AC3E}">
        <p14:creationId xmlns:p14="http://schemas.microsoft.com/office/powerpoint/2010/main" val="24694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7C7-DB73-1D56-1A5E-0DFC637F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76C9E-029C-60ED-D95C-62A9D29570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1589670"/>
            <a:ext cx="8193024" cy="2862900"/>
          </a:xfrm>
        </p:spPr>
        <p:txBody>
          <a:bodyPr/>
          <a:lstStyle/>
          <a:p>
            <a:r>
              <a:rPr lang="en-US" dirty="0"/>
              <a:t>The threat model: Rollbacks</a:t>
            </a:r>
          </a:p>
          <a:p>
            <a:r>
              <a:rPr lang="en-US" dirty="0"/>
              <a:t>Existing work</a:t>
            </a:r>
          </a:p>
          <a:p>
            <a:r>
              <a:rPr lang="en-US" dirty="0"/>
              <a:t>Our approach</a:t>
            </a:r>
          </a:p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779385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7C4B-8039-EBBE-EABF-76EC16AF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evaluations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583EE-CA7D-D4D7-C181-74993E3EC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8" y="1589670"/>
            <a:ext cx="11049001" cy="4377160"/>
          </a:xfrm>
        </p:spPr>
        <p:txBody>
          <a:bodyPr/>
          <a:lstStyle/>
          <a:p>
            <a:r>
              <a:rPr lang="en-US" dirty="0"/>
              <a:t>TPC-C on Postgres, regular vs </a:t>
            </a:r>
            <a:r>
              <a:rPr lang="en-US" dirty="0" err="1"/>
              <a:t>Rollbaccine</a:t>
            </a:r>
            <a:endParaRPr lang="en-US" dirty="0"/>
          </a:p>
          <a:p>
            <a:pPr lvl="1"/>
            <a:r>
              <a:rPr lang="en-US" dirty="0"/>
              <a:t>Can turn off replication, </a:t>
            </a:r>
            <a:r>
              <a:rPr lang="en-US" dirty="0" err="1"/>
              <a:t>tmpfs</a:t>
            </a:r>
            <a:r>
              <a:rPr lang="en-US" dirty="0"/>
              <a:t>, FUSE, </a:t>
            </a:r>
            <a:r>
              <a:rPr lang="en-US" dirty="0" err="1"/>
              <a:t>etc</a:t>
            </a:r>
            <a:r>
              <a:rPr lang="en-US" dirty="0"/>
              <a:t> to measure what % of latency each takes up</a:t>
            </a:r>
          </a:p>
          <a:p>
            <a:pPr lvl="1"/>
            <a:r>
              <a:rPr lang="en-US" dirty="0"/>
              <a:t>How many cores? How large should TPC-C be? How many </a:t>
            </a:r>
            <a:r>
              <a:rPr lang="en-US" dirty="0" err="1"/>
              <a:t>Gbs</a:t>
            </a:r>
            <a:r>
              <a:rPr lang="en-US" dirty="0"/>
              <a:t> should </a:t>
            </a:r>
            <a:r>
              <a:rPr lang="en-US" dirty="0" err="1"/>
              <a:t>tmpfs</a:t>
            </a:r>
            <a:r>
              <a:rPr lang="en-US" dirty="0"/>
              <a:t> be allocated with?</a:t>
            </a:r>
          </a:p>
          <a:p>
            <a:r>
              <a:rPr lang="en-US" dirty="0" err="1"/>
              <a:t>NNThroughputBenchmark</a:t>
            </a:r>
            <a:r>
              <a:rPr lang="en-US" dirty="0"/>
              <a:t> on HDFS, regular vs Nimble vs </a:t>
            </a:r>
            <a:r>
              <a:rPr lang="en-US" dirty="0" err="1"/>
              <a:t>Rollbaccine</a:t>
            </a:r>
            <a:endParaRPr lang="en-US" dirty="0"/>
          </a:p>
          <a:p>
            <a:pPr lvl="1"/>
            <a:r>
              <a:rPr lang="en-US" dirty="0"/>
              <a:t>Nimble only runs it with 2 nodes (1 </a:t>
            </a:r>
            <a:r>
              <a:rPr lang="en-US" dirty="0" err="1"/>
              <a:t>namenode</a:t>
            </a:r>
            <a:r>
              <a:rPr lang="en-US" dirty="0"/>
              <a:t> and 1 </a:t>
            </a:r>
            <a:r>
              <a:rPr lang="en-US" dirty="0" err="1"/>
              <a:t>datanode</a:t>
            </a:r>
            <a:r>
              <a:rPr lang="en-US" dirty="0"/>
              <a:t>)</a:t>
            </a:r>
          </a:p>
          <a:p>
            <a:r>
              <a:rPr lang="en-US" dirty="0"/>
              <a:t>Raft?</a:t>
            </a:r>
          </a:p>
          <a:p>
            <a:r>
              <a:rPr lang="en-US" dirty="0"/>
              <a:t>Anything that uses disk? </a:t>
            </a:r>
          </a:p>
        </p:txBody>
      </p:sp>
    </p:spTree>
    <p:extLst>
      <p:ext uri="{BB962C8B-B14F-4D97-AF65-F5344CB8AC3E}">
        <p14:creationId xmlns:p14="http://schemas.microsoft.com/office/powerpoint/2010/main" val="6883767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B0C0-B715-69FC-A980-AFFB3591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AF3FA-1922-218F-AE92-DBC54BDEF2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1589670"/>
            <a:ext cx="10905068" cy="4284250"/>
          </a:xfrm>
        </p:spPr>
        <p:txBody>
          <a:bodyPr/>
          <a:lstStyle/>
          <a:p>
            <a:r>
              <a:rPr lang="en-US" dirty="0"/>
              <a:t>Using CCF to manage config</a:t>
            </a:r>
          </a:p>
          <a:p>
            <a:pPr lvl="1"/>
            <a:r>
              <a:rPr lang="en-US" dirty="0"/>
              <a:t>What should the attestation process look like?</a:t>
            </a:r>
          </a:p>
          <a:p>
            <a:r>
              <a:rPr lang="en-US" dirty="0"/>
              <a:t>Zero-copy messaging</a:t>
            </a:r>
          </a:p>
          <a:p>
            <a:pPr lvl="1"/>
            <a:r>
              <a:rPr lang="en-US" dirty="0"/>
              <a:t>How can we broadcast writes efficiently?</a:t>
            </a:r>
          </a:p>
          <a:p>
            <a:pPr lvl="1"/>
            <a:r>
              <a:rPr lang="en-US" dirty="0"/>
              <a:t>Current process: FUSE receives a buffer of data.</a:t>
            </a:r>
          </a:p>
          <a:p>
            <a:pPr lvl="1"/>
            <a:r>
              <a:rPr lang="en-US" dirty="0"/>
              <a:t>	The client copies the buffer into a vector of bytes (1 copy), serializes it (2 copies), then broadcasts it.</a:t>
            </a:r>
          </a:p>
          <a:p>
            <a:pPr lvl="1"/>
            <a:r>
              <a:rPr lang="en-US" dirty="0"/>
              <a:t>	Replicas read into a buffer, deserialize it (1 copy), then writes it locally (2 copies).</a:t>
            </a:r>
          </a:p>
          <a:p>
            <a:pPr lvl="1"/>
            <a:r>
              <a:rPr lang="en-US" dirty="0"/>
              <a:t>Can experiment with </a:t>
            </a:r>
            <a:r>
              <a:rPr lang="en-US" dirty="0" err="1"/>
              <a:t>sendFile</a:t>
            </a:r>
            <a:r>
              <a:rPr lang="en-US" dirty="0"/>
              <a:t>()?</a:t>
            </a:r>
          </a:p>
          <a:p>
            <a:r>
              <a:rPr lang="en-US" dirty="0"/>
              <a:t>Gossip vs leader broadcast</a:t>
            </a:r>
          </a:p>
          <a:p>
            <a:pPr lvl="1"/>
            <a:r>
              <a:rPr lang="en-US" dirty="0"/>
              <a:t>Should the client broadcast writes, or send the write to a random node to offload broadcasting?</a:t>
            </a:r>
          </a:p>
          <a:p>
            <a:pPr lvl="1"/>
            <a:r>
              <a:rPr lang="en-US" dirty="0"/>
              <a:t>How expensive is broadcasting vs sending to a single node?</a:t>
            </a:r>
          </a:p>
        </p:txBody>
      </p:sp>
    </p:spTree>
    <p:extLst>
      <p:ext uri="{BB962C8B-B14F-4D97-AF65-F5344CB8AC3E}">
        <p14:creationId xmlns:p14="http://schemas.microsoft.com/office/powerpoint/2010/main" val="10788442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5414-00FF-C554-3420-060D2C5D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guaranTEEd</a:t>
            </a:r>
            <a:r>
              <a:rPr lang="en-US" dirty="0"/>
              <a:t>?</a:t>
            </a:r>
          </a:p>
        </p:txBody>
      </p:sp>
      <p:pic>
        <p:nvPicPr>
          <p:cNvPr id="5" name="Graphic 4" descr="Laptop with phone and calculator">
            <a:extLst>
              <a:ext uri="{FF2B5EF4-FFF2-40B4-BE49-F238E27FC236}">
                <a16:creationId xmlns:a16="http://schemas.microsoft.com/office/drawing/2014/main" id="{81205C6A-E4B6-E4D8-3208-EF1475A2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134" y="1490132"/>
            <a:ext cx="2988735" cy="2988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0DD2B-C028-65B8-C85A-45661C8A7DCB}"/>
              </a:ext>
            </a:extLst>
          </p:cNvPr>
          <p:cNvSpPr txBox="1"/>
          <p:nvPr/>
        </p:nvSpPr>
        <p:spPr>
          <a:xfrm>
            <a:off x="1923368" y="4864896"/>
            <a:ext cx="11062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✔</a:t>
            </a:r>
            <a:r>
              <a:rPr lang="en-US" sz="1600" dirty="0"/>
              <a:t> CPU</a:t>
            </a:r>
          </a:p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✔ </a:t>
            </a:r>
            <a:r>
              <a:rPr lang="en-US" sz="1600" dirty="0"/>
              <a:t>Memory</a:t>
            </a:r>
          </a:p>
          <a:p>
            <a:r>
              <a:rPr lang="en-US" sz="1600" dirty="0">
                <a:latin typeface="Segoe UI Emoji" panose="020B0502040204020203" pitchFamily="34" charset="0"/>
                <a:ea typeface="Segoe UI Emoji" panose="020B0502040204020203" pitchFamily="34" charset="0"/>
              </a:rPr>
              <a:t>✔ </a:t>
            </a:r>
            <a:r>
              <a:rPr lang="en-US" sz="1600" dirty="0"/>
              <a:t>Disk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45358-F3CC-8311-AD3C-E912FFA9F776}"/>
              </a:ext>
            </a:extLst>
          </p:cNvPr>
          <p:cNvSpPr/>
          <p:nvPr/>
        </p:nvSpPr>
        <p:spPr>
          <a:xfrm>
            <a:off x="1780412" y="3941566"/>
            <a:ext cx="1392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34627-F130-1D5C-E4B7-43C6AD2F6B15}"/>
              </a:ext>
            </a:extLst>
          </p:cNvPr>
          <p:cNvSpPr txBox="1"/>
          <p:nvPr/>
        </p:nvSpPr>
        <p:spPr>
          <a:xfrm>
            <a:off x="9365568" y="4864896"/>
            <a:ext cx="11062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rgbClr val="F4364C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✖ </a:t>
            </a:r>
            <a:r>
              <a:rPr lang="en-US" sz="1600" dirty="0">
                <a:solidFill>
                  <a:srgbClr val="F4364C"/>
                </a:solidFill>
              </a:rPr>
              <a:t>CPU</a:t>
            </a:r>
          </a:p>
          <a:p>
            <a:r>
              <a:rPr lang="en-US" sz="1600" dirty="0">
                <a:solidFill>
                  <a:srgbClr val="F4364C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✖ </a:t>
            </a:r>
            <a:r>
              <a:rPr lang="en-US" sz="1600" dirty="0">
                <a:solidFill>
                  <a:srgbClr val="F4364C"/>
                </a:solidFill>
              </a:rPr>
              <a:t>Memory</a:t>
            </a:r>
          </a:p>
          <a:p>
            <a:r>
              <a:rPr lang="en-US" sz="1600" dirty="0">
                <a:solidFill>
                  <a:srgbClr val="F4364C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✖ </a:t>
            </a:r>
            <a:r>
              <a:rPr lang="en-US" sz="1600" dirty="0">
                <a:solidFill>
                  <a:srgbClr val="F4364C"/>
                </a:solidFill>
              </a:rPr>
              <a:t>Disk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2694D7-8155-998A-2606-F2B20F3D2B50}"/>
              </a:ext>
            </a:extLst>
          </p:cNvPr>
          <p:cNvSpPr/>
          <p:nvPr/>
        </p:nvSpPr>
        <p:spPr>
          <a:xfrm>
            <a:off x="9217001" y="3941566"/>
            <a:ext cx="14033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38100">
                  <a:solidFill>
                    <a:schemeClr val="bg1"/>
                  </a:solidFill>
                  <a:prstDash val="solid"/>
                </a:ln>
                <a:solidFill>
                  <a:srgbClr val="F4364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</a:t>
            </a:r>
            <a:r>
              <a:rPr lang="en-US" sz="54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rgbClr val="F4364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FT</a:t>
            </a:r>
          </a:p>
        </p:txBody>
      </p:sp>
      <p:pic>
        <p:nvPicPr>
          <p:cNvPr id="13" name="Graphic 12" descr="Laptop with phone and calculator">
            <a:extLst>
              <a:ext uri="{FF2B5EF4-FFF2-40B4-BE49-F238E27FC236}">
                <a16:creationId xmlns:a16="http://schemas.microsoft.com/office/drawing/2014/main" id="{D447876A-A0A0-9BE8-E8FE-A996700A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4332" y="1489790"/>
            <a:ext cx="2988735" cy="298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57E03-4D1F-341F-4285-C29DB9223911}"/>
              </a:ext>
            </a:extLst>
          </p:cNvPr>
          <p:cNvSpPr txBox="1"/>
          <p:nvPr/>
        </p:nvSpPr>
        <p:spPr>
          <a:xfrm>
            <a:off x="9152467" y="1254440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👿</a:t>
            </a:r>
            <a:endParaRPr lang="en-US" sz="8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54EFB9-F867-F19E-B20E-366034CB99D9}"/>
              </a:ext>
            </a:extLst>
          </p:cNvPr>
          <p:cNvGrpSpPr/>
          <p:nvPr/>
        </p:nvGrpSpPr>
        <p:grpSpPr>
          <a:xfrm>
            <a:off x="4703231" y="1254440"/>
            <a:ext cx="2988735" cy="4349120"/>
            <a:chOff x="4703231" y="1254440"/>
            <a:chExt cx="2988735" cy="4349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CBEB3A-1E86-1090-62D0-D2FA364468CA}"/>
                </a:ext>
              </a:extLst>
            </p:cNvPr>
            <p:cNvSpPr txBox="1"/>
            <p:nvPr/>
          </p:nvSpPr>
          <p:spPr>
            <a:xfrm>
              <a:off x="5644467" y="4864896"/>
              <a:ext cx="110626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</a:t>
              </a:r>
              <a:r>
                <a:rPr lang="en-US" sz="1600" dirty="0"/>
                <a:t> CPU</a:t>
              </a:r>
            </a:p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 </a:t>
              </a:r>
              <a:r>
                <a:rPr lang="en-US" sz="1600" dirty="0"/>
                <a:t>Memory</a:t>
              </a:r>
            </a:p>
            <a:p>
              <a:r>
                <a:rPr lang="en-US" sz="1600" dirty="0">
                  <a:solidFill>
                    <a:srgbClr val="F4364C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✖ </a:t>
              </a:r>
              <a:r>
                <a:rPr lang="en-US" sz="1600" dirty="0">
                  <a:solidFill>
                    <a:srgbClr val="F4364C"/>
                  </a:solidFill>
                </a:rPr>
                <a:t>Disk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702223-8D61-42A5-61D2-627D513C44A9}"/>
                </a:ext>
              </a:extLst>
            </p:cNvPr>
            <p:cNvSpPr/>
            <p:nvPr/>
          </p:nvSpPr>
          <p:spPr>
            <a:xfrm>
              <a:off x="5533796" y="3941566"/>
              <a:ext cx="132760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3810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TEE</a:t>
              </a:r>
              <a:endParaRPr lang="en-US" sz="54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17" name="Graphic 16" descr="Laptop with phone and calculator">
              <a:extLst>
                <a:ext uri="{FF2B5EF4-FFF2-40B4-BE49-F238E27FC236}">
                  <a16:creationId xmlns:a16="http://schemas.microsoft.com/office/drawing/2014/main" id="{901D80C5-34CD-3E01-BBC9-D426098AF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03231" y="1468291"/>
              <a:ext cx="2988735" cy="29887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07452A-1829-D30D-F34B-BDB4772BD837}"/>
                </a:ext>
              </a:extLst>
            </p:cNvPr>
            <p:cNvSpPr txBox="1"/>
            <p:nvPr/>
          </p:nvSpPr>
          <p:spPr>
            <a:xfrm>
              <a:off x="5429931" y="1254440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0627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C9D2AAE-A172-35BD-48A9-7E7D2AD81E9A}"/>
              </a:ext>
            </a:extLst>
          </p:cNvPr>
          <p:cNvGrpSpPr/>
          <p:nvPr/>
        </p:nvGrpSpPr>
        <p:grpSpPr>
          <a:xfrm>
            <a:off x="368298" y="226414"/>
            <a:ext cx="2988735" cy="4349120"/>
            <a:chOff x="368298" y="226414"/>
            <a:chExt cx="2988735" cy="43491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CBEB3A-1E86-1090-62D0-D2FA364468CA}"/>
                </a:ext>
              </a:extLst>
            </p:cNvPr>
            <p:cNvSpPr txBox="1"/>
            <p:nvPr/>
          </p:nvSpPr>
          <p:spPr>
            <a:xfrm>
              <a:off x="1309534" y="3836870"/>
              <a:ext cx="110626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</a:t>
              </a:r>
              <a:r>
                <a:rPr lang="en-US" sz="1600" dirty="0"/>
                <a:t> CPU</a:t>
              </a:r>
            </a:p>
            <a:p>
              <a:r>
                <a:rPr lang="en-US" sz="16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✔ </a:t>
              </a:r>
              <a:r>
                <a:rPr lang="en-US" sz="1600" dirty="0"/>
                <a:t>Memory</a:t>
              </a:r>
            </a:p>
            <a:p>
              <a:r>
                <a:rPr lang="en-US" sz="1600" dirty="0">
                  <a:solidFill>
                    <a:srgbClr val="F4364C"/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✖ </a:t>
              </a:r>
              <a:r>
                <a:rPr lang="en-US" sz="1600" dirty="0">
                  <a:solidFill>
                    <a:srgbClr val="F4364C"/>
                  </a:solidFill>
                </a:rPr>
                <a:t>Disk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702223-8D61-42A5-61D2-627D513C44A9}"/>
                </a:ext>
              </a:extLst>
            </p:cNvPr>
            <p:cNvSpPr/>
            <p:nvPr/>
          </p:nvSpPr>
          <p:spPr>
            <a:xfrm>
              <a:off x="1198863" y="2913540"/>
              <a:ext cx="132760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38100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TEE</a:t>
              </a:r>
              <a:endParaRPr lang="en-US" sz="5400" b="1" cap="none" spc="0" dirty="0">
                <a:ln w="381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17" name="Graphic 16" descr="Laptop with phone and calculator">
              <a:extLst>
                <a:ext uri="{FF2B5EF4-FFF2-40B4-BE49-F238E27FC236}">
                  <a16:creationId xmlns:a16="http://schemas.microsoft.com/office/drawing/2014/main" id="{901D80C5-34CD-3E01-BBC9-D426098AF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8298" y="440265"/>
              <a:ext cx="2988735" cy="29887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07452A-1829-D30D-F34B-BDB4772BD837}"/>
                </a:ext>
              </a:extLst>
            </p:cNvPr>
            <p:cNvSpPr txBox="1"/>
            <p:nvPr/>
          </p:nvSpPr>
          <p:spPr>
            <a:xfrm>
              <a:off x="1094998" y="226414"/>
              <a:ext cx="13208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8000" dirty="0">
                  <a:latin typeface="Segoe UI Emoji" panose="020B0502040204020203" pitchFamily="34" charset="0"/>
                  <a:ea typeface="Segoe UI Emoji" panose="020B0502040204020203" pitchFamily="34" charset="0"/>
                </a:rPr>
                <a:t>🫖</a:t>
              </a:r>
              <a:endParaRPr lang="en-US" sz="80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C0FFE29-08FE-FF20-0069-1A4E701C3674}"/>
              </a:ext>
            </a:extLst>
          </p:cNvPr>
          <p:cNvSpPr txBox="1"/>
          <p:nvPr/>
        </p:nvSpPr>
        <p:spPr>
          <a:xfrm>
            <a:off x="4257525" y="867505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📟</a:t>
            </a:r>
            <a:endParaRPr lang="en-US" sz="8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89BE4-B426-0F66-2834-AE2919D2EFCE}"/>
              </a:ext>
            </a:extLst>
          </p:cNvPr>
          <p:cNvSpPr txBox="1"/>
          <p:nvPr/>
        </p:nvSpPr>
        <p:spPr>
          <a:xfrm>
            <a:off x="9521449" y="4685381"/>
            <a:ext cx="14202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/>
              <a:t>💿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F8BD829-72D0-13F8-E2CE-1E13BD9EAFA7}"/>
              </a:ext>
            </a:extLst>
          </p:cNvPr>
          <p:cNvGrpSpPr/>
          <p:nvPr/>
        </p:nvGrpSpPr>
        <p:grpSpPr>
          <a:xfrm>
            <a:off x="6130156" y="1241297"/>
            <a:ext cx="4691160" cy="2906280"/>
            <a:chOff x="6130156" y="1241297"/>
            <a:chExt cx="4691160" cy="29062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9A6110-424F-D15F-E5B1-97319C16BF8C}"/>
                    </a:ext>
                  </a:extLst>
                </p14:cNvPr>
                <p14:cNvContentPartPr/>
                <p14:nvPr/>
              </p14:nvContentPartPr>
              <p14:xfrm>
                <a:off x="6130156" y="1241297"/>
                <a:ext cx="4494240" cy="290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9A6110-424F-D15F-E5B1-97319C16BF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4156" y="1205297"/>
                  <a:ext cx="4565880" cy="29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1CFCE3F-A973-DC00-9CCD-9AAA6611E11D}"/>
                    </a:ext>
                  </a:extLst>
                </p14:cNvPr>
                <p14:cNvContentPartPr/>
                <p14:nvPr/>
              </p14:nvContentPartPr>
              <p14:xfrm>
                <a:off x="10334956" y="3679577"/>
                <a:ext cx="486360" cy="468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1CFCE3F-A973-DC00-9CCD-9AAA6611E1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9316" y="3643937"/>
                  <a:ext cx="558000" cy="53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E444292-0288-03F7-7073-5A72FA48425C}"/>
                  </a:ext>
                </a:extLst>
              </p14:cNvPr>
              <p14:cNvContentPartPr/>
              <p14:nvPr/>
            </p14:nvContentPartPr>
            <p14:xfrm>
              <a:off x="5068428" y="2499857"/>
              <a:ext cx="4180320" cy="3083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E444292-0288-03F7-7073-5A72FA4842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2428" y="2464217"/>
                <a:ext cx="4251960" cy="315468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D2B9BEE-8363-3558-DB2E-2C96795A798E}"/>
              </a:ext>
            </a:extLst>
          </p:cNvPr>
          <p:cNvSpPr txBox="1"/>
          <p:nvPr/>
        </p:nvSpPr>
        <p:spPr>
          <a:xfrm>
            <a:off x="8833757" y="542053"/>
            <a:ext cx="15549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Write </a:t>
            </a:r>
            <a:r>
              <a:rPr lang="en-US" sz="1600" dirty="0">
                <a:solidFill>
                  <a:srgbClr val="8DE971"/>
                </a:solidFill>
                <a:latin typeface="Consolas" panose="020B0609020204030204" pitchFamily="49" charset="0"/>
              </a:rPr>
              <a:t>hello.txt</a:t>
            </a:r>
          </a:p>
          <a:p>
            <a:r>
              <a:rPr lang="en-US" sz="1600" dirty="0"/>
              <a:t>Read </a:t>
            </a:r>
            <a:r>
              <a:rPr lang="en-US" sz="1600" dirty="0">
                <a:solidFill>
                  <a:srgbClr val="8DE971"/>
                </a:solidFill>
                <a:latin typeface="Consolas" panose="020B0609020204030204" pitchFamily="49" charset="0"/>
              </a:rPr>
              <a:t>hello.txt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8E72EE-E19A-8E25-3D95-6D23EFA9C9C4}"/>
              </a:ext>
            </a:extLst>
          </p:cNvPr>
          <p:cNvSpPr txBox="1"/>
          <p:nvPr/>
        </p:nvSpPr>
        <p:spPr>
          <a:xfrm>
            <a:off x="4582509" y="5491700"/>
            <a:ext cx="18521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Read </a:t>
            </a:r>
            <a:r>
              <a:rPr lang="en-US" sz="1600" dirty="0">
                <a:solidFill>
                  <a:srgbClr val="F4364C"/>
                </a:solidFill>
                <a:latin typeface="Consolas" panose="020B0609020204030204" pitchFamily="49" charset="0"/>
              </a:rPr>
              <a:t>???.txt </a:t>
            </a:r>
            <a:r>
              <a:rPr lang="en-US" sz="1600" dirty="0"/>
              <a:t>or</a:t>
            </a:r>
            <a:endParaRPr lang="en-US" sz="1600" dirty="0">
              <a:solidFill>
                <a:srgbClr val="8DE971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Read </a:t>
            </a:r>
            <a:r>
              <a:rPr lang="en-US" sz="1600" dirty="0">
                <a:solidFill>
                  <a:srgbClr val="8DE971"/>
                </a:solidFill>
                <a:latin typeface="Consolas" panose="020B0609020204030204" pitchFamily="49" charset="0"/>
              </a:rPr>
              <a:t>oldHello.txt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394A20-639F-5D10-4D90-4A23E0351924}"/>
              </a:ext>
            </a:extLst>
          </p:cNvPr>
          <p:cNvSpPr txBox="1"/>
          <p:nvPr/>
        </p:nvSpPr>
        <p:spPr>
          <a:xfrm>
            <a:off x="3543457" y="5347100"/>
            <a:ext cx="6692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/>
              <a:t>✍️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08BE09A-9614-E96F-557B-6532A7BFBE1D}"/>
                  </a:ext>
                </a:extLst>
              </p14:cNvPr>
              <p14:cNvContentPartPr/>
              <p14:nvPr/>
            </p14:nvContentPartPr>
            <p14:xfrm>
              <a:off x="4294876" y="5576057"/>
              <a:ext cx="2090880" cy="100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08BE09A-9614-E96F-557B-6532A7BFBE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9236" y="5540417"/>
                <a:ext cx="2162520" cy="1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8444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995C7-15D1-9FED-3F07-32A039BAD5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cannot trust the disk to </a:t>
            </a:r>
            <a:r>
              <a:rPr lang="en-US" u="sng" dirty="0"/>
              <a:t>persist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A37F1-436B-6241-0C2B-34490DF808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do we solve this for general applications?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0DD7-CDB1-B4B9-FBFC-F4243E2A4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966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FC32-D265-1B50-E1A5-950365B5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others do?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3928AC-AA9B-9370-0FCD-EF75E60BC1BB}"/>
              </a:ext>
            </a:extLst>
          </p:cNvPr>
          <p:cNvGrpSpPr/>
          <p:nvPr/>
        </p:nvGrpSpPr>
        <p:grpSpPr>
          <a:xfrm>
            <a:off x="433497" y="1301987"/>
            <a:ext cx="3433632" cy="2275019"/>
            <a:chOff x="433497" y="1301987"/>
            <a:chExt cx="3433632" cy="22750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42F46D-36DD-7C99-3655-C6D3C9E371AF}"/>
                </a:ext>
              </a:extLst>
            </p:cNvPr>
            <p:cNvSpPr/>
            <p:nvPr/>
          </p:nvSpPr>
          <p:spPr>
            <a:xfrm>
              <a:off x="1199147" y="1301987"/>
              <a:ext cx="190231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ROTE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E9D8BD-2E17-D27D-0215-8AF26A32E7E5}"/>
                </a:ext>
              </a:extLst>
            </p:cNvPr>
            <p:cNvSpPr txBox="1"/>
            <p:nvPr/>
          </p:nvSpPr>
          <p:spPr>
            <a:xfrm>
              <a:off x="433497" y="2222789"/>
              <a:ext cx="3433632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USENIX Security ‘17</a:t>
              </a:r>
            </a:p>
            <a:p>
              <a:r>
                <a:rPr lang="en-US" sz="1600" dirty="0"/>
                <a:t>Increment a counter 🧮 on each write</a:t>
              </a:r>
            </a:p>
            <a:p>
              <a:r>
                <a:rPr lang="en-US" sz="1600" dirty="0"/>
                <a:t>Store it on disk 💿 and sign ✍️</a:t>
              </a:r>
            </a:p>
            <a:p>
              <a:r>
                <a:rPr lang="en-US" sz="1600" dirty="0"/>
                <a:t>Sync counter with quorum of TEEs 🫖</a:t>
              </a:r>
            </a:p>
            <a:p>
              <a:r>
                <a:rPr lang="en-US" sz="1600" dirty="0"/>
                <a:t>Verify on read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916626-F052-FA3F-2EFD-7E36F94BCEC5}"/>
              </a:ext>
            </a:extLst>
          </p:cNvPr>
          <p:cNvGrpSpPr/>
          <p:nvPr/>
        </p:nvGrpSpPr>
        <p:grpSpPr>
          <a:xfrm>
            <a:off x="4102990" y="1232509"/>
            <a:ext cx="3581109" cy="2277547"/>
            <a:chOff x="4102990" y="1232509"/>
            <a:chExt cx="3581109" cy="22775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F4FC2-C607-7530-8AC9-8DEAF0456A15}"/>
                </a:ext>
              </a:extLst>
            </p:cNvPr>
            <p:cNvSpPr/>
            <p:nvPr/>
          </p:nvSpPr>
          <p:spPr>
            <a:xfrm>
              <a:off x="4569518" y="1232509"/>
              <a:ext cx="25959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Engraft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75EDE9-4EA1-7BAD-B3EA-7339F077B156}"/>
                </a:ext>
              </a:extLst>
            </p:cNvPr>
            <p:cNvSpPr txBox="1"/>
            <p:nvPr/>
          </p:nvSpPr>
          <p:spPr>
            <a:xfrm>
              <a:off x="4102990" y="2155839"/>
              <a:ext cx="3581109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CCS ‘22</a:t>
              </a:r>
            </a:p>
            <a:p>
              <a:r>
                <a:rPr lang="en-US" sz="1600" dirty="0"/>
                <a:t>Change metadata 📊 on each write</a:t>
              </a:r>
            </a:p>
            <a:p>
              <a:r>
                <a:rPr lang="en-US" sz="1600" dirty="0"/>
                <a:t>Store data on disk 💿 </a:t>
              </a:r>
            </a:p>
            <a:p>
              <a:r>
                <a:rPr lang="en-US" sz="1600" dirty="0"/>
                <a:t>Sync metadata with quorum of TEEs 🫖</a:t>
              </a:r>
            </a:p>
            <a:p>
              <a:r>
                <a:rPr lang="en-US" sz="1600" dirty="0"/>
                <a:t>Verify on read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1CAAE5-949D-0988-4BBA-B4381D1C8ECA}"/>
              </a:ext>
            </a:extLst>
          </p:cNvPr>
          <p:cNvGrpSpPr/>
          <p:nvPr/>
        </p:nvGrpSpPr>
        <p:grpSpPr>
          <a:xfrm>
            <a:off x="7947226" y="1232509"/>
            <a:ext cx="3680495" cy="2217204"/>
            <a:chOff x="7947226" y="1232509"/>
            <a:chExt cx="3680495" cy="22172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2CBAC0-8AB4-86A3-7D8E-D4240FDD46D5}"/>
                </a:ext>
              </a:extLst>
            </p:cNvPr>
            <p:cNvSpPr/>
            <p:nvPr/>
          </p:nvSpPr>
          <p:spPr>
            <a:xfrm>
              <a:off x="8291450" y="1232509"/>
              <a:ext cx="29920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Narrator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2DBBD9-2407-B422-22A8-24C8954675C1}"/>
                </a:ext>
              </a:extLst>
            </p:cNvPr>
            <p:cNvSpPr txBox="1"/>
            <p:nvPr/>
          </p:nvSpPr>
          <p:spPr>
            <a:xfrm>
              <a:off x="7947226" y="2095496"/>
              <a:ext cx="3680495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CCS ‘22</a:t>
              </a:r>
            </a:p>
            <a:p>
              <a:r>
                <a:rPr lang="en-US" sz="1600" dirty="0"/>
                <a:t>Store inputs ⌨️ with quorum of TEEs 🫖</a:t>
              </a:r>
            </a:p>
            <a:p>
              <a:r>
                <a:rPr lang="en-US" sz="1600" dirty="0"/>
                <a:t>TEEs are also state machines</a:t>
              </a:r>
            </a:p>
            <a:p>
              <a:r>
                <a:rPr lang="en-US" sz="1600" dirty="0"/>
                <a:t>Query TEEs for reads</a:t>
              </a:r>
            </a:p>
            <a:p>
              <a:r>
                <a:rPr lang="en-US" sz="1600" dirty="0"/>
                <a:t>Replay inputs on restart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618E28-E165-51E4-E78F-52C8F574BE1E}"/>
              </a:ext>
            </a:extLst>
          </p:cNvPr>
          <p:cNvGrpSpPr/>
          <p:nvPr/>
        </p:nvGrpSpPr>
        <p:grpSpPr>
          <a:xfrm>
            <a:off x="1393938" y="4025052"/>
            <a:ext cx="4188647" cy="1989746"/>
            <a:chOff x="1393938" y="4025052"/>
            <a:chExt cx="4188647" cy="19897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2DCBAD-A653-EF14-135E-3E24446F09FB}"/>
                </a:ext>
              </a:extLst>
            </p:cNvPr>
            <p:cNvSpPr/>
            <p:nvPr/>
          </p:nvSpPr>
          <p:spPr>
            <a:xfrm>
              <a:off x="2370133" y="4025052"/>
              <a:ext cx="219938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Treaty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57E314-C396-9DE9-B341-BC50DC01F642}"/>
                </a:ext>
              </a:extLst>
            </p:cNvPr>
            <p:cNvSpPr txBox="1"/>
            <p:nvPr/>
          </p:nvSpPr>
          <p:spPr>
            <a:xfrm>
              <a:off x="1393938" y="4906802"/>
              <a:ext cx="4188647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DSN ‘22</a:t>
              </a:r>
            </a:p>
            <a:p>
              <a:r>
                <a:rPr lang="en-US" sz="1600" dirty="0"/>
                <a:t>Transactional KV-store</a:t>
              </a:r>
            </a:p>
            <a:p>
              <a:r>
                <a:rPr lang="en-US" sz="1600" dirty="0"/>
                <a:t>Store data on disk 💿</a:t>
              </a:r>
            </a:p>
            <a:p>
              <a:r>
                <a:rPr lang="en-US" sz="1600" dirty="0"/>
                <a:t>Built on Speicher, which uses SGX counters 🧮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727C7F-520E-E790-4429-147ED5279C44}"/>
              </a:ext>
            </a:extLst>
          </p:cNvPr>
          <p:cNvGrpSpPr/>
          <p:nvPr/>
        </p:nvGrpSpPr>
        <p:grpSpPr>
          <a:xfrm>
            <a:off x="6369714" y="4002131"/>
            <a:ext cx="4270400" cy="1721969"/>
            <a:chOff x="6369714" y="4002131"/>
            <a:chExt cx="4270400" cy="17219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4A7508-9678-4DF5-9325-3B9481675037}"/>
                </a:ext>
              </a:extLst>
            </p:cNvPr>
            <p:cNvSpPr/>
            <p:nvPr/>
          </p:nvSpPr>
          <p:spPr>
            <a:xfrm>
              <a:off x="7222343" y="4002131"/>
              <a:ext cx="256512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Nimble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1E3CC-11C3-D60B-216B-90FF84EC10E4}"/>
                </a:ext>
              </a:extLst>
            </p:cNvPr>
            <p:cNvSpPr txBox="1"/>
            <p:nvPr/>
          </p:nvSpPr>
          <p:spPr>
            <a:xfrm>
              <a:off x="6369714" y="4862326"/>
              <a:ext cx="4270400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OSDI ‘23</a:t>
              </a:r>
            </a:p>
            <a:p>
              <a:r>
                <a:rPr lang="en-US" sz="1600" dirty="0"/>
                <a:t>Store tail of ledger🧾 with quorum of TEEs 🫖</a:t>
              </a:r>
            </a:p>
            <a:p>
              <a:r>
                <a:rPr lang="en-US" sz="1600" dirty="0"/>
                <a:t>Verify on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362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2129-B9EA-7919-6732-8C3369FB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1" y="1491329"/>
            <a:ext cx="10430257" cy="1015663"/>
          </a:xfrm>
        </p:spPr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7F37-3B1B-6CDC-58DB-B2A76AC816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5081" y="2807783"/>
            <a:ext cx="5055459" cy="248683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Persistence?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Quorum of TEEs 🫖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US" sz="1600" dirty="0"/>
              <a:t>ROTE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US" sz="1600" dirty="0"/>
              <a:t>Engraft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US" sz="1600" dirty="0"/>
              <a:t>Narrator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US" sz="1600" dirty="0"/>
              <a:t>Nimble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SGX hardware 🛠️ counter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US" sz="1600" dirty="0"/>
              <a:t>Treaty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FA78F-6D29-6559-17A3-2EBEFCF892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07783"/>
            <a:ext cx="5055459" cy="344709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Generalizing without “signing ✍️ all state”?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Not general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Engraft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Treaty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Sign all state ✍️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ROTE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Replicate inputs ⌨️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Narrator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Replicate log 🧾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Nimble</a:t>
            </a:r>
          </a:p>
        </p:txBody>
      </p:sp>
    </p:spTree>
    <p:extLst>
      <p:ext uri="{BB962C8B-B14F-4D97-AF65-F5344CB8AC3E}">
        <p14:creationId xmlns:p14="http://schemas.microsoft.com/office/powerpoint/2010/main" val="674383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2129-B9EA-7919-6732-8C3369FB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1" y="1491329"/>
            <a:ext cx="10430257" cy="1015663"/>
          </a:xfrm>
        </p:spPr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B7F37-3B1B-6CDC-58DB-B2A76AC816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5081" y="2807783"/>
            <a:ext cx="5055459" cy="6401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Persistence?</a:t>
            </a:r>
          </a:p>
          <a:p>
            <a:pPr marL="0" indent="0">
              <a:buNone/>
            </a:pPr>
            <a:r>
              <a:rPr lang="en-US" sz="1800" dirty="0"/>
              <a:t>Quorum of TEEs 🫖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FA78F-6D29-6559-17A3-2EBEFCF892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2807783"/>
            <a:ext cx="5055459" cy="241296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Generalizing without “signing ✍️ all state”?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Sign all state ✍️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ROTE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Replicate inputs ⌨️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Narrator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Replicate log 🧾</a:t>
            </a:r>
          </a:p>
          <a:p>
            <a:pPr marL="585216" lvl="1" indent="-457200">
              <a:buFont typeface="+mj-lt"/>
              <a:buAutoNum type="alphaLcParenR"/>
            </a:pPr>
            <a:r>
              <a:rPr lang="en-US" sz="1800" dirty="0"/>
              <a:t>Nimble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D8D02F-7F96-108F-DF2A-223E43AABA63}"/>
              </a:ext>
            </a:extLst>
          </p:cNvPr>
          <p:cNvGrpSpPr/>
          <p:nvPr/>
        </p:nvGrpSpPr>
        <p:grpSpPr>
          <a:xfrm>
            <a:off x="4803196" y="3240377"/>
            <a:ext cx="1273320" cy="424440"/>
            <a:chOff x="4803196" y="3240377"/>
            <a:chExt cx="1273320" cy="42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5A1F6E-2352-8F45-3613-4431B517C872}"/>
                    </a:ext>
                  </a:extLst>
                </p14:cNvPr>
                <p14:cNvContentPartPr/>
                <p14:nvPr/>
              </p14:nvContentPartPr>
              <p14:xfrm>
                <a:off x="4803196" y="3348377"/>
                <a:ext cx="1094400" cy="152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5A1F6E-2352-8F45-3613-4431B517C8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67556" y="3312737"/>
                  <a:ext cx="1166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DAAD01-5DAE-C3D8-21EE-32ED97862E2F}"/>
                    </a:ext>
                  </a:extLst>
                </p14:cNvPr>
                <p14:cNvContentPartPr/>
                <p14:nvPr/>
              </p14:nvContentPartPr>
              <p14:xfrm>
                <a:off x="5716156" y="3240377"/>
                <a:ext cx="360360" cy="424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DAAD01-5DAE-C3D8-21EE-32ED97862E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80516" y="3204377"/>
                  <a:ext cx="432000" cy="49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2B5BE0-A540-50BC-66C2-2982F0F5BA19}"/>
              </a:ext>
            </a:extLst>
          </p:cNvPr>
          <p:cNvGrpSpPr/>
          <p:nvPr/>
        </p:nvGrpSpPr>
        <p:grpSpPr>
          <a:xfrm>
            <a:off x="5073556" y="4026257"/>
            <a:ext cx="959760" cy="388080"/>
            <a:chOff x="5073556" y="4026257"/>
            <a:chExt cx="95976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6E330-6C64-16CE-ADDC-AA57EBD93619}"/>
                    </a:ext>
                  </a:extLst>
                </p14:cNvPr>
                <p14:cNvContentPartPr/>
                <p14:nvPr/>
              </p14:nvContentPartPr>
              <p14:xfrm>
                <a:off x="5073556" y="4152257"/>
                <a:ext cx="903240" cy="254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6E330-6C64-16CE-ADDC-AA57EBD936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7916" y="4116257"/>
                  <a:ext cx="974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42D2C6-F131-05F7-16D2-9C05E7271AA8}"/>
                    </a:ext>
                  </a:extLst>
                </p14:cNvPr>
                <p14:cNvContentPartPr/>
                <p14:nvPr/>
              </p14:nvContentPartPr>
              <p14:xfrm>
                <a:off x="5695996" y="4026257"/>
                <a:ext cx="337320" cy="38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42D2C6-F131-05F7-16D2-9C05E7271A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59996" y="3990617"/>
                  <a:ext cx="40896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8786E4-178B-631D-686F-D0BE82AC01CD}"/>
              </a:ext>
            </a:extLst>
          </p:cNvPr>
          <p:cNvGrpSpPr/>
          <p:nvPr/>
        </p:nvGrpSpPr>
        <p:grpSpPr>
          <a:xfrm>
            <a:off x="5130436" y="4800257"/>
            <a:ext cx="923400" cy="692280"/>
            <a:chOff x="5130436" y="4800257"/>
            <a:chExt cx="923400" cy="69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525CB4-156D-E372-2A77-7419F275E553}"/>
                    </a:ext>
                  </a:extLst>
                </p14:cNvPr>
                <p14:cNvContentPartPr/>
                <p14:nvPr/>
              </p14:nvContentPartPr>
              <p14:xfrm>
                <a:off x="5130436" y="4901057"/>
                <a:ext cx="748080" cy="59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525CB4-156D-E372-2A77-7419F275E5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94436" y="4865417"/>
                  <a:ext cx="81972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E59B16-815C-7AF3-5923-EBBCA773163B}"/>
                    </a:ext>
                  </a:extLst>
                </p14:cNvPr>
                <p14:cNvContentPartPr/>
                <p14:nvPr/>
              </p14:nvContentPartPr>
              <p14:xfrm>
                <a:off x="5647756" y="4800257"/>
                <a:ext cx="406080" cy="341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E59B16-815C-7AF3-5923-EBBCA773163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12116" y="4764617"/>
                  <a:ext cx="477720" cy="41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2363A5-CFFB-D486-20DD-7858B567385A}"/>
              </a:ext>
            </a:extLst>
          </p:cNvPr>
          <p:cNvSpPr txBox="1"/>
          <p:nvPr/>
        </p:nvSpPr>
        <p:spPr>
          <a:xfrm>
            <a:off x="3303475" y="2624824"/>
            <a:ext cx="13208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0" dirty="0">
                <a:latin typeface="Segoe UI Emoji" panose="020B0502040204020203" pitchFamily="34" charset="0"/>
                <a:ea typeface="Segoe UI Emoji" panose="020B0502040204020203" pitchFamily="34" charset="0"/>
              </a:rPr>
              <a:t>🐌</a:t>
            </a:r>
            <a:endParaRPr lang="en-US" sz="80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AB722A-5C18-A334-D3DB-8A26713BCF62}"/>
              </a:ext>
            </a:extLst>
          </p:cNvPr>
          <p:cNvSpPr txBox="1">
            <a:spLocks/>
          </p:cNvSpPr>
          <p:nvPr/>
        </p:nvSpPr>
        <p:spPr>
          <a:xfrm>
            <a:off x="2022039" y="4083831"/>
            <a:ext cx="293809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Assumes inputs &lt;&lt; state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Assumes determinism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892CE46-E966-DC89-E212-4DB15F052906}"/>
              </a:ext>
            </a:extLst>
          </p:cNvPr>
          <p:cNvSpPr txBox="1">
            <a:spLocks/>
          </p:cNvSpPr>
          <p:nvPr/>
        </p:nvSpPr>
        <p:spPr>
          <a:xfrm>
            <a:off x="2022039" y="5220751"/>
            <a:ext cx="293809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Assumes log abstraction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don’t like them 😒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E05295-5C8A-8B69-1591-23D084B491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737" y="5986349"/>
            <a:ext cx="5214394" cy="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FA41-A6D7-C729-C7E5-3C75CF03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769057"/>
            <a:ext cx="5068887" cy="1231106"/>
          </a:xfrm>
        </p:spPr>
        <p:txBody>
          <a:bodyPr/>
          <a:lstStyle/>
          <a:p>
            <a:r>
              <a:rPr lang="en-US" dirty="0"/>
              <a:t>Can we achieve the dream?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4DF3E-4DA5-9106-AC29-67879191CD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3" y="4215827"/>
            <a:ext cx="5056757" cy="143148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Rollback-proof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assumptions, works with any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0 lines of code modified, automatic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Cheap &amp; fast</a:t>
            </a:r>
          </a:p>
        </p:txBody>
      </p:sp>
      <p:pic>
        <p:nvPicPr>
          <p:cNvPr id="10" name="Picture Placeholder 9" descr="People celebrating">
            <a:extLst>
              <a:ext uri="{FF2B5EF4-FFF2-40B4-BE49-F238E27FC236}">
                <a16:creationId xmlns:a16="http://schemas.microsoft.com/office/drawing/2014/main" id="{5A97FB0A-4580-EA53-F538-1EA242E6BF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416" r="204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72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630a2e83-186a-4a0f-ab27-bee8a8096abc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290</TotalTime>
  <Words>781</Words>
  <Application>Microsoft Office PowerPoint</Application>
  <PresentationFormat>Widescreen</PresentationFormat>
  <Paragraphs>202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Consolas</vt:lpstr>
      <vt:lpstr>Segoe UI</vt:lpstr>
      <vt:lpstr>Segoe UI Emoji</vt:lpstr>
      <vt:lpstr>Segoe UI Light</vt:lpstr>
      <vt:lpstr>Segoe UI Semibold</vt:lpstr>
      <vt:lpstr>Segoe UI Semilight</vt:lpstr>
      <vt:lpstr>Wingdings</vt:lpstr>
      <vt:lpstr>LIGHT MODE</vt:lpstr>
      <vt:lpstr>DARK MODE</vt:lpstr>
      <vt:lpstr>Rollbaccine: the rollback vaccine</vt:lpstr>
      <vt:lpstr>Outline</vt:lpstr>
      <vt:lpstr>What is guaranTEEd?</vt:lpstr>
      <vt:lpstr>PowerPoint Presentation</vt:lpstr>
      <vt:lpstr>PowerPoint Presentation</vt:lpstr>
      <vt:lpstr>What do others do?</vt:lpstr>
      <vt:lpstr>Themes</vt:lpstr>
      <vt:lpstr>Themes</vt:lpstr>
      <vt:lpstr>Can we achieve the dream?</vt:lpstr>
      <vt:lpstr>Key insights</vt:lpstr>
      <vt:lpstr>Key insights</vt:lpstr>
      <vt:lpstr>Original execution</vt:lpstr>
      <vt:lpstr>Execution with Rollbaccine: Async write with sequence number</vt:lpstr>
      <vt:lpstr>Execution with Rollbaccine: Read</vt:lpstr>
      <vt:lpstr>Execution with Rollbaccine: Fsync with sequence number</vt:lpstr>
      <vt:lpstr>Execution with Rollbaccine: Recovery</vt:lpstr>
      <vt:lpstr>Differences from traditional SMR (Paxos, Raft, VR)</vt:lpstr>
      <vt:lpstr>Microbenchmarks (50th percentile, microseconds)</vt:lpstr>
      <vt:lpstr>Local demo</vt:lpstr>
      <vt:lpstr>Planned evaluations</vt:lpstr>
      <vt:lpstr>Technical questions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&lt;Event name&gt;</dc:subject>
  <dc:creator>David Chu</dc:creator>
  <cp:keywords/>
  <dc:description/>
  <cp:lastModifiedBy>David Chu</cp:lastModifiedBy>
  <cp:revision>3</cp:revision>
  <dcterms:created xsi:type="dcterms:W3CDTF">2023-08-22T08:26:43Z</dcterms:created>
  <dcterms:modified xsi:type="dcterms:W3CDTF">2023-08-22T13:17:38Z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